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71" r:id="rId5"/>
    <p:sldId id="272" r:id="rId6"/>
    <p:sldId id="273" r:id="rId7"/>
    <p:sldId id="274" r:id="rId8"/>
    <p:sldId id="258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61" r:id="rId21"/>
    <p:sldId id="264" r:id="rId22"/>
    <p:sldId id="288" r:id="rId23"/>
    <p:sldId id="289" r:id="rId24"/>
    <p:sldId id="265" r:id="rId25"/>
    <p:sldId id="290" r:id="rId26"/>
    <p:sldId id="292" r:id="rId27"/>
    <p:sldId id="291" r:id="rId28"/>
    <p:sldId id="268" r:id="rId29"/>
    <p:sldId id="294" r:id="rId30"/>
    <p:sldId id="263" r:id="rId3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4617"/>
    <a:srgbClr val="03493A"/>
    <a:srgbClr val="0472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6340" autoAdjust="0"/>
  </p:normalViewPr>
  <p:slideViewPr>
    <p:cSldViewPr snapToGrid="0">
      <p:cViewPr>
        <p:scale>
          <a:sx n="50" d="100"/>
          <a:sy n="50" d="100"/>
        </p:scale>
        <p:origin x="546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E15B12-24F9-4866-A364-543C29A171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1007669-CD4A-4A41-9680-3EC7BA5C40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983F29-EA1C-4F11-868F-78FF6A739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8DE32E-EA6E-4869-A793-C8824C8AE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CEF480-C02D-4D2A-B9C1-252E6258E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623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C9ABC1-AE85-400F-9D3D-938303BC3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93F6DCD-82A1-4391-B037-A8C175FD5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09BBE4-814D-4CB6-8686-D2F4F1EB0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582644-A2B5-4AF7-860C-7842EB1CA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F6F7FC-A234-4DD8-B706-A78C6CD5C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2296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B1773E5-051A-4E3F-BAE7-47F0DE7BDF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6C82A50-1AD3-413B-9D91-4CEB1B0DF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CF7592-E4C8-43C9-B0B6-AEE0A62D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1D979D-6C50-444C-98E5-47B6DB592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0628C2-8EA2-4C06-8A78-3EDF1BD04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7680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E646B9-70A1-45AF-A6B6-0CDDD628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A599E7-9687-4C2D-A42B-29873B584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87A94A1-2D3B-416B-8D2F-3A35F569C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5F1D0D1-8A6F-447B-BE8B-C092E15A9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3C551F-0202-4ED8-91AC-682CF1E43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3587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CE13DC-1969-4031-B649-13605099C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2B716FD-84C2-4B56-B388-E91DE4967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97B2AE-6B86-43D7-AD0A-7BB3679BA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4B09DE-C994-4733-A250-72FA4D692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335138-40F2-4FA5-86FE-0D3EC21D4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595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3A5944-620E-4626-8322-A4F26CB73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0213E4-10F6-4568-895C-C1DA07C99F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C81F8FF-91E6-4A1A-8453-1F2EB1ABB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3E6541-CD07-4583-9E69-7D5C743F4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0F6CDE0-C046-451F-B26E-EE7A68E79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77EEF27-A7D8-4C88-B8BF-CE0D2CC52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3684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3BA17A-1BAF-46AA-A425-DF6A1F8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C402037-2A80-4C6A-BCDD-3487C86F0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A1F4386-029B-42FF-9B3B-6AAD67A74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39BFF9-C860-4B1E-9752-3C32C81CB9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4F0341F-F9D6-4F1C-A1D4-7A72546A2F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C951C59-470E-4B55-A397-AF69CBFEF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E26B3B9-8D66-4B99-BD24-530D0E9A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BFF7FE9-4DAE-4A0E-A84A-7C14622CB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5274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447904-32D7-4C54-9942-ADC8B7A74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157966D-944D-47B7-BCA4-78C68AF9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EB9D03-078F-472D-ADFE-E0FF1ED9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0FC315D-9F9F-409F-8DA8-25315932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5408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B4DA455-A2CE-4C05-B647-F282FE3CF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04D74F8-E820-4452-AA46-4ED24F1B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36B5A44-3D5C-41B9-86CF-682574C17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223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1AEAE7-F143-45C6-AC53-CF95F70EE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183D56-B80D-46AF-A25B-8CC833DC3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CE1E025-24DE-4930-83A9-AB8CDCF8B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9BCC83-E601-4702-9F92-9C8F16FD8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A9EDDD-7659-4BCF-85A8-1DDBD599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59E940-E52D-4DC1-BADF-C360D03CD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0274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BCC614-63C6-44B9-B8E7-CB2F4F9D5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09962D7-229C-4325-9370-ECBEF4DAB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F1AAD0E-9854-4587-A5D1-DDBEBC082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DBC9384-B56F-40F3-AE3C-7DA84384F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9D2071-DE59-45CD-9353-EDBA9A108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3AC5B5-C6FB-4981-95DE-DDE4E6901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336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E787C1-59E9-4B21-9BA3-09B3A70C5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2AE9DE9-7537-4238-A01B-DB7185401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C8C0B2-F285-453E-9461-47B5C07E89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F40E2-2EAB-4E28-9DC6-D864FEAA1122}" type="datetimeFigureOut">
              <a:rPr lang="ru-RU" smtClean="0"/>
              <a:t>11.04.2024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8F35D9-FCD8-4FC8-9C6C-04534CFCB6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4F9F2C-AEBC-4243-B704-EE44A7A99A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AFF2D-1A18-4730-A306-74FD94A1FB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488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!!erd">
            <a:extLst>
              <a:ext uri="{FF2B5EF4-FFF2-40B4-BE49-F238E27FC236}">
                <a16:creationId xmlns:a16="http://schemas.microsoft.com/office/drawing/2014/main" id="{E628CF5B-D8E0-446F-87F0-C0EEEC120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589" y="2834124"/>
            <a:ext cx="52819" cy="52819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D0AD0C7-D084-4579-B009-7EAB571821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250854"/>
            <a:ext cx="12192000" cy="665310"/>
          </a:xfrm>
        </p:spPr>
        <p:txBody>
          <a:bodyPr>
            <a:noAutofit/>
          </a:bodyPr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государственное автономное профессиональное образовательное учреждение </a:t>
            </a:r>
            <a:br>
              <a:rPr lang="ru-RU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Самарской области</a:t>
            </a:r>
            <a:br>
              <a:rPr lang="ru-RU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«Новокуйбышевский гуманитарно-технологический колледж»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7E81FC-1D78-400A-8593-50769AA7A86D}"/>
              </a:ext>
            </a:extLst>
          </p:cNvPr>
          <p:cNvSpPr txBox="1"/>
          <p:nvPr/>
        </p:nvSpPr>
        <p:spPr>
          <a:xfrm>
            <a:off x="0" y="168396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latin typeface="Segoe UI" panose="020B0502040204020203" pitchFamily="34" charset="0"/>
                <a:cs typeface="Segoe UI" panose="020B0502040204020203" pitchFamily="34" charset="0"/>
              </a:rPr>
              <a:t>Производственная практика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4CF70-B5C6-4CB8-B35E-276A39756DA2}"/>
              </a:ext>
            </a:extLst>
          </p:cNvPr>
          <p:cNvSpPr txBox="1"/>
          <p:nvPr/>
        </p:nvSpPr>
        <p:spPr>
          <a:xfrm>
            <a:off x="7993281" y="4415583"/>
            <a:ext cx="4001523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студента 48Б группы 4 курса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Горина Максима Юрьевича</a:t>
            </a:r>
          </a:p>
          <a:p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Руководитель: </a:t>
            </a:r>
            <a:r>
              <a:rPr lang="ru-RU" dirty="0" err="1">
                <a:latin typeface="Segoe UI" panose="020B0502040204020203" pitchFamily="34" charset="0"/>
                <a:cs typeface="Segoe UI" panose="020B0502040204020203" pitchFamily="34" charset="0"/>
              </a:rPr>
              <a:t>А.В.Нагорный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9270CC-F3B1-4EFC-AB7C-836EDB382ED5}"/>
              </a:ext>
            </a:extLst>
          </p:cNvPr>
          <p:cNvSpPr txBox="1"/>
          <p:nvPr/>
        </p:nvSpPr>
        <p:spPr>
          <a:xfrm>
            <a:off x="1083863" y="2558419"/>
            <a:ext cx="10709075" cy="1380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836930" algn="ctr">
              <a:lnSpc>
                <a:spcPct val="107000"/>
              </a:lnSpc>
              <a:spcAft>
                <a:spcPts val="800"/>
              </a:spcAft>
            </a:pPr>
            <a:r>
              <a:rPr lang="ru-RU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ПМ.07 СОАДМИНИСТРИРОВАНИЕ И АВТОМАТИЗАЦИЯ БАЗ ДАННЫХ И СЕРВЕРОВ</a:t>
            </a:r>
          </a:p>
          <a:p>
            <a:pPr marR="836930" algn="ctr">
              <a:lnSpc>
                <a:spcPct val="107000"/>
              </a:lnSpc>
              <a:spcAft>
                <a:spcPts val="800"/>
              </a:spcAft>
            </a:pPr>
            <a:r>
              <a:rPr lang="ru-RU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09.02.07 Информационные системы и программирование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F15040-CECB-426D-B0BE-C6BCE7A3BCBC}"/>
              </a:ext>
            </a:extLst>
          </p:cNvPr>
          <p:cNvSpPr txBox="1"/>
          <p:nvPr/>
        </p:nvSpPr>
        <p:spPr>
          <a:xfrm>
            <a:off x="5753598" y="635331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18315688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!!cpu" descr="AMD - Ryzen 5 3600X Wraith Spire Edition - 3,8/4,4 GHz + Vengeance LPX ...">
            <a:extLst>
              <a:ext uri="{FF2B5EF4-FFF2-40B4-BE49-F238E27FC236}">
                <a16:creationId xmlns:a16="http://schemas.microsoft.com/office/drawing/2014/main" id="{B011FDA8-913D-4E1C-B08F-5A76B2CFD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65667" y="375715"/>
            <a:ext cx="973920" cy="83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F3471A3A-90B9-13BA-2C12-A15C8C2A962E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251200" y="1341902"/>
            <a:ext cx="5346699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Конфигурирование сети</a:t>
            </a:r>
          </a:p>
          <a:p>
            <a:endParaRPr lang="ru-RU" sz="20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!!config">
            <a:extLst>
              <a:ext uri="{FF2B5EF4-FFF2-40B4-BE49-F238E27FC236}">
                <a16:creationId xmlns:a16="http://schemas.microsoft.com/office/drawing/2014/main" id="{BFC15572-B6DD-4F6E-B1D8-E355C62E63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255" b="596"/>
          <a:stretch/>
        </p:blipFill>
        <p:spPr>
          <a:xfrm>
            <a:off x="2971364" y="1964396"/>
            <a:ext cx="6249272" cy="3225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!!ram1" descr="crucial ECC Unbuffered DIMMs">
            <a:extLst>
              <a:ext uri="{FF2B5EF4-FFF2-40B4-BE49-F238E27FC236}">
                <a16:creationId xmlns:a16="http://schemas.microsoft.com/office/drawing/2014/main" id="{F8D674FC-DC68-41B0-B33B-F2087BD59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126903">
            <a:off x="407553" y="440800"/>
            <a:ext cx="1090146" cy="72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!!ram2" descr="crucial ECC Unbuffered DIMMs">
            <a:extLst>
              <a:ext uri="{FF2B5EF4-FFF2-40B4-BE49-F238E27FC236}">
                <a16:creationId xmlns:a16="http://schemas.microsoft.com/office/drawing/2014/main" id="{4C16FD3F-FD68-4F54-A155-90594EF4C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95131">
            <a:off x="334762" y="454398"/>
            <a:ext cx="1082506" cy="721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!!gpu" descr="MSI выпустила сразу восемь моделей видеокарты GeForce GTX 1660 Ti">
            <a:extLst>
              <a:ext uri="{FF2B5EF4-FFF2-40B4-BE49-F238E27FC236}">
                <a16:creationId xmlns:a16="http://schemas.microsoft.com/office/drawing/2014/main" id="{CDAC5486-FA07-4814-98CD-62F25151E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427517">
            <a:off x="530549" y="474799"/>
            <a:ext cx="690933" cy="553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!!ssd" descr="512GB SSD 950 PRO NVME M.2 | Samsung UK">
            <a:extLst>
              <a:ext uri="{FF2B5EF4-FFF2-40B4-BE49-F238E27FC236}">
                <a16:creationId xmlns:a16="http://schemas.microsoft.com/office/drawing/2014/main" id="{5CF89A67-A2D8-40A9-9946-D1EAEF604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641920">
            <a:off x="413959" y="554655"/>
            <a:ext cx="824753" cy="549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!!hdd1" descr="Disco Duro Western Digital Blue 1TB 7200RPM Sata » Tienda IT Arrow">
            <a:extLst>
              <a:ext uri="{FF2B5EF4-FFF2-40B4-BE49-F238E27FC236}">
                <a16:creationId xmlns:a16="http://schemas.microsoft.com/office/drawing/2014/main" id="{B1B75A3D-83CD-4FC9-A0C9-DE5E6FFF4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371820">
            <a:off x="621422" y="601355"/>
            <a:ext cx="512568" cy="512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!!hdd2" descr="Disco Duro Western Digital Blue 1TB 7200RPM Sata » Tienda IT Arrow">
            <a:extLst>
              <a:ext uri="{FF2B5EF4-FFF2-40B4-BE49-F238E27FC236}">
                <a16:creationId xmlns:a16="http://schemas.microsoft.com/office/drawing/2014/main" id="{549C3942-B018-4607-9913-699FCBF7A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226887">
            <a:off x="624312" y="486642"/>
            <a:ext cx="529569" cy="529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8FBE8A-6846-4E03-8114-D7FFC4D56F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" y="19050"/>
            <a:ext cx="1829055" cy="141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911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2A294-15BD-43A5-484F-642DF8B6C6E4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Аппаратные требования к серверу базы данных</a:t>
            </a:r>
          </a:p>
        </p:txBody>
      </p:sp>
      <p:pic>
        <p:nvPicPr>
          <p:cNvPr id="3092" name="!!cpu" descr="AMD - Ryzen 5 3600X Wraith Spire Edition - 3,8/4,4 GHz + Vengeance LPX ...">
            <a:extLst>
              <a:ext uri="{FF2B5EF4-FFF2-40B4-BE49-F238E27FC236}">
                <a16:creationId xmlns:a16="http://schemas.microsoft.com/office/drawing/2014/main" id="{005AC873-8691-490F-AB9E-652612573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55" y="1382351"/>
            <a:ext cx="2741271" cy="235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!!ram1" descr="crucial ECC Unbuffered DIMMs">
            <a:extLst>
              <a:ext uri="{FF2B5EF4-FFF2-40B4-BE49-F238E27FC236}">
                <a16:creationId xmlns:a16="http://schemas.microsoft.com/office/drawing/2014/main" id="{3FC47C1C-FB06-4B3A-8A2D-A94765FE2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04506">
            <a:off x="4489685" y="1988469"/>
            <a:ext cx="2679343" cy="178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!!ram2" descr="crucial ECC Unbuffered DIMMs">
            <a:extLst>
              <a:ext uri="{FF2B5EF4-FFF2-40B4-BE49-F238E27FC236}">
                <a16:creationId xmlns:a16="http://schemas.microsoft.com/office/drawing/2014/main" id="{34E9DC53-F625-4757-BF84-BFF201582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04506">
            <a:off x="4883329" y="1789909"/>
            <a:ext cx="2679343" cy="178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!!ssd" descr="512GB SSD 950 PRO NVME M.2 | Samsung UK">
            <a:extLst>
              <a:ext uri="{FF2B5EF4-FFF2-40B4-BE49-F238E27FC236}">
                <a16:creationId xmlns:a16="http://schemas.microsoft.com/office/drawing/2014/main" id="{254E5BF1-75CA-476D-919C-E4EE98797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9224" y="3859535"/>
            <a:ext cx="3715776" cy="247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!!hdd1" descr="Disco Duro Western Digital Blue 1TB 7200RPM Sata » Tienda IT Arrow">
            <a:extLst>
              <a:ext uri="{FF2B5EF4-FFF2-40B4-BE49-F238E27FC236}">
                <a16:creationId xmlns:a16="http://schemas.microsoft.com/office/drawing/2014/main" id="{FFCF07AA-072E-4E96-AFB9-61BEC7C9B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000" y="3429000"/>
            <a:ext cx="2616542" cy="26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!!hdd2" descr="Disco Duro Western Digital Blue 1TB 7200RPM Sata » Tienda IT Arrow">
            <a:extLst>
              <a:ext uri="{FF2B5EF4-FFF2-40B4-BE49-F238E27FC236}">
                <a16:creationId xmlns:a16="http://schemas.microsoft.com/office/drawing/2014/main" id="{0DF2F7BC-3090-4531-B77A-3E9853E6F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1034" y="3453648"/>
            <a:ext cx="2616542" cy="26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!!gpu" descr="MSI выпустила сразу восемь моделей видеокарты GeForce GTX 1660 Ti">
            <a:extLst>
              <a:ext uri="{FF2B5EF4-FFF2-40B4-BE49-F238E27FC236}">
                <a16:creationId xmlns:a16="http://schemas.microsoft.com/office/drawing/2014/main" id="{CF9ADE0A-FE67-4B3E-AA91-144E32A11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2145" y="1641308"/>
            <a:ext cx="2784432" cy="2229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Объект 2">
            <a:extLst>
              <a:ext uri="{FF2B5EF4-FFF2-40B4-BE49-F238E27FC236}">
                <a16:creationId xmlns:a16="http://schemas.microsoft.com/office/drawing/2014/main" id="{7BBE1D0A-16B6-404F-9597-42135E4F23ED}"/>
              </a:ext>
            </a:extLst>
          </p:cNvPr>
          <p:cNvSpPr txBox="1">
            <a:spLocks/>
          </p:cNvSpPr>
          <p:nvPr/>
        </p:nvSpPr>
        <p:spPr>
          <a:xfrm>
            <a:off x="549047" y="3582187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Ryzen 5 3600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Объект 2">
            <a:extLst>
              <a:ext uri="{FF2B5EF4-FFF2-40B4-BE49-F238E27FC236}">
                <a16:creationId xmlns:a16="http://schemas.microsoft.com/office/drawing/2014/main" id="{DE08ECA7-817E-4483-AE4A-438F81A6FDBA}"/>
              </a:ext>
            </a:extLst>
          </p:cNvPr>
          <p:cNvSpPr txBox="1">
            <a:spLocks/>
          </p:cNvSpPr>
          <p:nvPr/>
        </p:nvSpPr>
        <p:spPr>
          <a:xfrm>
            <a:off x="4605894" y="3582186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16 GB RAM DDR4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B4822BE3-25BF-4DF5-8440-07F88698E96E}"/>
              </a:ext>
            </a:extLst>
          </p:cNvPr>
          <p:cNvSpPr txBox="1">
            <a:spLocks/>
          </p:cNvSpPr>
          <p:nvPr/>
        </p:nvSpPr>
        <p:spPr>
          <a:xfrm>
            <a:off x="9372829" y="3729571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NVIDIA GTX 1660Ti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Объект 2">
            <a:extLst>
              <a:ext uri="{FF2B5EF4-FFF2-40B4-BE49-F238E27FC236}">
                <a16:creationId xmlns:a16="http://schemas.microsoft.com/office/drawing/2014/main" id="{39808F30-CC90-4DDD-9E79-0B10D19622B8}"/>
              </a:ext>
            </a:extLst>
          </p:cNvPr>
          <p:cNvSpPr txBox="1">
            <a:spLocks/>
          </p:cNvSpPr>
          <p:nvPr/>
        </p:nvSpPr>
        <p:spPr>
          <a:xfrm>
            <a:off x="2576458" y="5782021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512 GB SSD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D6A1C7D2-8612-4186-8DC4-E4D0AD86DE93}"/>
              </a:ext>
            </a:extLst>
          </p:cNvPr>
          <p:cNvSpPr txBox="1">
            <a:spLocks/>
          </p:cNvSpPr>
          <p:nvPr/>
        </p:nvSpPr>
        <p:spPr>
          <a:xfrm>
            <a:off x="6873435" y="5782021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 TB HDD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314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2A294-15BD-43A5-484F-642DF8B6C6E4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План банка данных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C9F52B-DFDE-4D18-BB87-98196D929FDC}"/>
              </a:ext>
            </a:extLst>
          </p:cNvPr>
          <p:cNvSpPr txBox="1"/>
          <p:nvPr/>
        </p:nvSpPr>
        <p:spPr>
          <a:xfrm>
            <a:off x="634219" y="3429000"/>
            <a:ext cx="5627776" cy="11579557"/>
          </a:xfrm>
          <a:custGeom>
            <a:avLst/>
            <a:gdLst/>
            <a:ahLst/>
            <a:cxnLst/>
            <a:rect l="l" t="t" r="r" b="b"/>
            <a:pathLst>
              <a:path w="4158295" h="8555993">
                <a:moveTo>
                  <a:pt x="820452" y="8278298"/>
                </a:moveTo>
                <a:lnTo>
                  <a:pt x="820452" y="8383943"/>
                </a:lnTo>
                <a:lnTo>
                  <a:pt x="872314" y="8383943"/>
                </a:lnTo>
                <a:cubicBezTo>
                  <a:pt x="913840" y="8383943"/>
                  <a:pt x="934603" y="8365833"/>
                  <a:pt x="934603" y="8329611"/>
                </a:cubicBezTo>
                <a:cubicBezTo>
                  <a:pt x="934603" y="8295403"/>
                  <a:pt x="914755" y="8278298"/>
                  <a:pt x="875058" y="8278298"/>
                </a:cubicBezTo>
                <a:close/>
                <a:moveTo>
                  <a:pt x="2496852" y="8269517"/>
                </a:moveTo>
                <a:lnTo>
                  <a:pt x="2496852" y="8381199"/>
                </a:lnTo>
                <a:lnTo>
                  <a:pt x="2536915" y="8381199"/>
                </a:lnTo>
                <a:cubicBezTo>
                  <a:pt x="2581550" y="8381199"/>
                  <a:pt x="2603869" y="8362265"/>
                  <a:pt x="2603869" y="8324398"/>
                </a:cubicBezTo>
                <a:cubicBezTo>
                  <a:pt x="2603869" y="8287811"/>
                  <a:pt x="2582099" y="8269517"/>
                  <a:pt x="2538561" y="8269517"/>
                </a:cubicBezTo>
                <a:close/>
                <a:moveTo>
                  <a:pt x="491393" y="8125456"/>
                </a:moveTo>
                <a:cubicBezTo>
                  <a:pt x="490478" y="8136982"/>
                  <a:pt x="488192" y="8148415"/>
                  <a:pt x="484533" y="8159756"/>
                </a:cubicBezTo>
                <a:lnTo>
                  <a:pt x="441726" y="8293116"/>
                </a:lnTo>
                <a:lnTo>
                  <a:pt x="542432" y="8293116"/>
                </a:lnTo>
                <a:lnTo>
                  <a:pt x="500174" y="8160854"/>
                </a:lnTo>
                <a:cubicBezTo>
                  <a:pt x="497064" y="8150976"/>
                  <a:pt x="494869" y="8139176"/>
                  <a:pt x="493588" y="8125456"/>
                </a:cubicBezTo>
                <a:close/>
                <a:moveTo>
                  <a:pt x="2734758" y="8055210"/>
                </a:moveTo>
                <a:lnTo>
                  <a:pt x="2822841" y="8055210"/>
                </a:lnTo>
                <a:lnTo>
                  <a:pt x="2822841" y="8448702"/>
                </a:lnTo>
                <a:lnTo>
                  <a:pt x="2734758" y="8448702"/>
                </a:lnTo>
                <a:close/>
                <a:moveTo>
                  <a:pt x="2408220" y="8055210"/>
                </a:moveTo>
                <a:lnTo>
                  <a:pt x="2496852" y="8055210"/>
                </a:lnTo>
                <a:lnTo>
                  <a:pt x="2496852" y="8202563"/>
                </a:lnTo>
                <a:lnTo>
                  <a:pt x="2554751" y="8202563"/>
                </a:lnTo>
                <a:cubicBezTo>
                  <a:pt x="2649694" y="8202563"/>
                  <a:pt x="2697165" y="8241163"/>
                  <a:pt x="2697165" y="8318361"/>
                </a:cubicBezTo>
                <a:cubicBezTo>
                  <a:pt x="2697165" y="8359521"/>
                  <a:pt x="2684360" y="8391535"/>
                  <a:pt x="2658749" y="8414402"/>
                </a:cubicBezTo>
                <a:cubicBezTo>
                  <a:pt x="2633138" y="8437269"/>
                  <a:pt x="2597009" y="8448702"/>
                  <a:pt x="2550360" y="8448702"/>
                </a:cubicBezTo>
                <a:lnTo>
                  <a:pt x="2408220" y="8448702"/>
                </a:lnTo>
                <a:close/>
                <a:moveTo>
                  <a:pt x="1951020" y="8055210"/>
                </a:moveTo>
                <a:lnTo>
                  <a:pt x="2039652" y="8055210"/>
                </a:lnTo>
                <a:lnTo>
                  <a:pt x="2039652" y="8372967"/>
                </a:lnTo>
                <a:lnTo>
                  <a:pt x="2202647" y="8372967"/>
                </a:lnTo>
                <a:lnTo>
                  <a:pt x="2202647" y="8055210"/>
                </a:lnTo>
                <a:lnTo>
                  <a:pt x="2291553" y="8055210"/>
                </a:lnTo>
                <a:lnTo>
                  <a:pt x="2291553" y="8372967"/>
                </a:lnTo>
                <a:lnTo>
                  <a:pt x="2347805" y="8372967"/>
                </a:lnTo>
                <a:lnTo>
                  <a:pt x="2347805" y="8555993"/>
                </a:lnTo>
                <a:lnTo>
                  <a:pt x="2269875" y="8555993"/>
                </a:lnTo>
                <a:lnTo>
                  <a:pt x="2269875" y="8448702"/>
                </a:lnTo>
                <a:lnTo>
                  <a:pt x="1951020" y="8448702"/>
                </a:lnTo>
                <a:close/>
                <a:moveTo>
                  <a:pt x="1503345" y="8055210"/>
                </a:moveTo>
                <a:lnTo>
                  <a:pt x="1587038" y="8055210"/>
                </a:lnTo>
                <a:lnTo>
                  <a:pt x="1587038" y="8272810"/>
                </a:lnTo>
                <a:cubicBezTo>
                  <a:pt x="1587038" y="8299702"/>
                  <a:pt x="1586306" y="8317721"/>
                  <a:pt x="1584843" y="8326867"/>
                </a:cubicBezTo>
                <a:lnTo>
                  <a:pt x="1585940" y="8326867"/>
                </a:lnTo>
                <a:cubicBezTo>
                  <a:pt x="1586855" y="8324672"/>
                  <a:pt x="1593623" y="8313971"/>
                  <a:pt x="1606246" y="8294762"/>
                </a:cubicBezTo>
                <a:lnTo>
                  <a:pt x="1762381" y="8055210"/>
                </a:lnTo>
                <a:lnTo>
                  <a:pt x="1857324" y="8055210"/>
                </a:lnTo>
                <a:lnTo>
                  <a:pt x="1857324" y="8448702"/>
                </a:lnTo>
                <a:lnTo>
                  <a:pt x="1773631" y="8448702"/>
                </a:lnTo>
                <a:lnTo>
                  <a:pt x="1773631" y="8232473"/>
                </a:lnTo>
                <a:cubicBezTo>
                  <a:pt x="1773631" y="8207595"/>
                  <a:pt x="1774546" y="8186374"/>
                  <a:pt x="1776375" y="8168812"/>
                </a:cubicBezTo>
                <a:lnTo>
                  <a:pt x="1774729" y="8168812"/>
                </a:lnTo>
                <a:cubicBezTo>
                  <a:pt x="1770887" y="8176312"/>
                  <a:pt x="1764301" y="8187197"/>
                  <a:pt x="1754972" y="8201466"/>
                </a:cubicBezTo>
                <a:lnTo>
                  <a:pt x="1592526" y="8448702"/>
                </a:lnTo>
                <a:lnTo>
                  <a:pt x="1503345" y="8448702"/>
                </a:lnTo>
                <a:close/>
                <a:moveTo>
                  <a:pt x="1174719" y="8055210"/>
                </a:moveTo>
                <a:lnTo>
                  <a:pt x="1413997" y="8055210"/>
                </a:lnTo>
                <a:lnTo>
                  <a:pt x="1413997" y="8448702"/>
                </a:lnTo>
                <a:lnTo>
                  <a:pt x="1325365" y="8448702"/>
                </a:lnTo>
                <a:lnTo>
                  <a:pt x="1325365" y="8129024"/>
                </a:lnTo>
                <a:lnTo>
                  <a:pt x="1246612" y="8129024"/>
                </a:lnTo>
                <a:cubicBezTo>
                  <a:pt x="1225392" y="8279762"/>
                  <a:pt x="1205543" y="8371641"/>
                  <a:pt x="1187067" y="8404660"/>
                </a:cubicBezTo>
                <a:cubicBezTo>
                  <a:pt x="1168590" y="8437680"/>
                  <a:pt x="1140510" y="8454190"/>
                  <a:pt x="1102825" y="8454190"/>
                </a:cubicBezTo>
                <a:cubicBezTo>
                  <a:pt x="1086910" y="8454190"/>
                  <a:pt x="1070995" y="8451629"/>
                  <a:pt x="1055080" y="8446507"/>
                </a:cubicBezTo>
                <a:lnTo>
                  <a:pt x="1055080" y="8375711"/>
                </a:lnTo>
                <a:cubicBezTo>
                  <a:pt x="1065690" y="8379370"/>
                  <a:pt x="1074836" y="8381199"/>
                  <a:pt x="1082520" y="8381199"/>
                </a:cubicBezTo>
                <a:cubicBezTo>
                  <a:pt x="1090020" y="8381199"/>
                  <a:pt x="1096651" y="8378821"/>
                  <a:pt x="1102414" y="8374065"/>
                </a:cubicBezTo>
                <a:cubicBezTo>
                  <a:pt x="1108176" y="8369308"/>
                  <a:pt x="1114533" y="8356686"/>
                  <a:pt x="1121485" y="8336197"/>
                </a:cubicBezTo>
                <a:cubicBezTo>
                  <a:pt x="1128436" y="8315709"/>
                  <a:pt x="1136805" y="8280356"/>
                  <a:pt x="1146593" y="8230141"/>
                </a:cubicBezTo>
                <a:cubicBezTo>
                  <a:pt x="1156380" y="8179926"/>
                  <a:pt x="1165755" y="8121615"/>
                  <a:pt x="1174719" y="8055210"/>
                </a:cubicBezTo>
                <a:close/>
                <a:moveTo>
                  <a:pt x="731820" y="8055210"/>
                </a:moveTo>
                <a:lnTo>
                  <a:pt x="985093" y="8055210"/>
                </a:lnTo>
                <a:lnTo>
                  <a:pt x="985093" y="8127926"/>
                </a:lnTo>
                <a:lnTo>
                  <a:pt x="820452" y="8127926"/>
                </a:lnTo>
                <a:lnTo>
                  <a:pt x="820452" y="8213814"/>
                </a:lnTo>
                <a:lnTo>
                  <a:pt x="896461" y="8213814"/>
                </a:lnTo>
                <a:cubicBezTo>
                  <a:pt x="938536" y="8213814"/>
                  <a:pt x="971053" y="8223555"/>
                  <a:pt x="994011" y="8243038"/>
                </a:cubicBezTo>
                <a:cubicBezTo>
                  <a:pt x="1016969" y="8262520"/>
                  <a:pt x="1028449" y="8289458"/>
                  <a:pt x="1028449" y="8323849"/>
                </a:cubicBezTo>
                <a:cubicBezTo>
                  <a:pt x="1028449" y="8363363"/>
                  <a:pt x="1016237" y="8394051"/>
                  <a:pt x="991816" y="8415911"/>
                </a:cubicBezTo>
                <a:cubicBezTo>
                  <a:pt x="967394" y="8437772"/>
                  <a:pt x="932774" y="8448702"/>
                  <a:pt x="887955" y="8448702"/>
                </a:cubicBezTo>
                <a:lnTo>
                  <a:pt x="731820" y="8448702"/>
                </a:lnTo>
                <a:close/>
                <a:moveTo>
                  <a:pt x="442275" y="8055210"/>
                </a:moveTo>
                <a:lnTo>
                  <a:pt x="547371" y="8055210"/>
                </a:lnTo>
                <a:lnTo>
                  <a:pt x="687316" y="8448702"/>
                </a:lnTo>
                <a:lnTo>
                  <a:pt x="590726" y="8448702"/>
                </a:lnTo>
                <a:lnTo>
                  <a:pt x="562737" y="8361168"/>
                </a:lnTo>
                <a:lnTo>
                  <a:pt x="422793" y="8361168"/>
                </a:lnTo>
                <a:lnTo>
                  <a:pt x="395078" y="8448702"/>
                </a:lnTo>
                <a:lnTo>
                  <a:pt x="299037" y="8448702"/>
                </a:lnTo>
                <a:close/>
                <a:moveTo>
                  <a:pt x="0" y="8055210"/>
                </a:moveTo>
                <a:lnTo>
                  <a:pt x="312818" y="8055210"/>
                </a:lnTo>
                <a:lnTo>
                  <a:pt x="312818" y="8127378"/>
                </a:lnTo>
                <a:lnTo>
                  <a:pt x="200587" y="8127378"/>
                </a:lnTo>
                <a:lnTo>
                  <a:pt x="200587" y="8448702"/>
                </a:lnTo>
                <a:lnTo>
                  <a:pt x="111681" y="8448702"/>
                </a:lnTo>
                <a:lnTo>
                  <a:pt x="111681" y="8127378"/>
                </a:lnTo>
                <a:lnTo>
                  <a:pt x="0" y="8127378"/>
                </a:lnTo>
                <a:close/>
                <a:moveTo>
                  <a:pt x="125127" y="5592249"/>
                </a:moveTo>
                <a:lnTo>
                  <a:pt x="125127" y="5697893"/>
                </a:lnTo>
                <a:lnTo>
                  <a:pt x="176989" y="5697893"/>
                </a:lnTo>
                <a:cubicBezTo>
                  <a:pt x="218515" y="5697893"/>
                  <a:pt x="239278" y="5679783"/>
                  <a:pt x="239278" y="5643562"/>
                </a:cubicBezTo>
                <a:cubicBezTo>
                  <a:pt x="239278" y="5609353"/>
                  <a:pt x="219430" y="5592249"/>
                  <a:pt x="179733" y="5592249"/>
                </a:cubicBezTo>
                <a:close/>
                <a:moveTo>
                  <a:pt x="3420777" y="5583468"/>
                </a:moveTo>
                <a:lnTo>
                  <a:pt x="3420777" y="5695149"/>
                </a:lnTo>
                <a:lnTo>
                  <a:pt x="3460840" y="5695149"/>
                </a:lnTo>
                <a:cubicBezTo>
                  <a:pt x="3505475" y="5695149"/>
                  <a:pt x="3527794" y="5676216"/>
                  <a:pt x="3527794" y="5638348"/>
                </a:cubicBezTo>
                <a:cubicBezTo>
                  <a:pt x="3527794" y="5601761"/>
                  <a:pt x="3506024" y="5583468"/>
                  <a:pt x="3462486" y="5583468"/>
                </a:cubicBezTo>
                <a:close/>
                <a:moveTo>
                  <a:pt x="1804550" y="5442974"/>
                </a:moveTo>
                <a:cubicBezTo>
                  <a:pt x="1802538" y="5479378"/>
                  <a:pt x="1795586" y="5520355"/>
                  <a:pt x="1783695" y="5565906"/>
                </a:cubicBezTo>
                <a:cubicBezTo>
                  <a:pt x="1771805" y="5611457"/>
                  <a:pt x="1757078" y="5652891"/>
                  <a:pt x="1739517" y="5690210"/>
                </a:cubicBezTo>
                <a:lnTo>
                  <a:pt x="1871504" y="5690210"/>
                </a:lnTo>
                <a:lnTo>
                  <a:pt x="1871504" y="5442974"/>
                </a:lnTo>
                <a:close/>
                <a:moveTo>
                  <a:pt x="2234468" y="5439407"/>
                </a:moveTo>
                <a:cubicBezTo>
                  <a:pt x="2233553" y="5450932"/>
                  <a:pt x="2231267" y="5462365"/>
                  <a:pt x="2227608" y="5473707"/>
                </a:cubicBezTo>
                <a:lnTo>
                  <a:pt x="2184801" y="5607066"/>
                </a:lnTo>
                <a:lnTo>
                  <a:pt x="2285507" y="5607066"/>
                </a:lnTo>
                <a:lnTo>
                  <a:pt x="2243249" y="5474805"/>
                </a:lnTo>
                <a:cubicBezTo>
                  <a:pt x="2240139" y="5464926"/>
                  <a:pt x="2237944" y="5453127"/>
                  <a:pt x="2236663" y="5439407"/>
                </a:cubicBezTo>
                <a:close/>
                <a:moveTo>
                  <a:pt x="1253393" y="5439407"/>
                </a:moveTo>
                <a:cubicBezTo>
                  <a:pt x="1252478" y="5450932"/>
                  <a:pt x="1250192" y="5462365"/>
                  <a:pt x="1246533" y="5473707"/>
                </a:cubicBezTo>
                <a:lnTo>
                  <a:pt x="1203726" y="5607066"/>
                </a:lnTo>
                <a:lnTo>
                  <a:pt x="1304432" y="5607066"/>
                </a:lnTo>
                <a:lnTo>
                  <a:pt x="1262174" y="5474805"/>
                </a:lnTo>
                <a:cubicBezTo>
                  <a:pt x="1259064" y="5464926"/>
                  <a:pt x="1256869" y="5453127"/>
                  <a:pt x="1255589" y="5439407"/>
                </a:cubicBezTo>
                <a:close/>
                <a:moveTo>
                  <a:pt x="548543" y="5439407"/>
                </a:moveTo>
                <a:cubicBezTo>
                  <a:pt x="547629" y="5450932"/>
                  <a:pt x="545342" y="5462365"/>
                  <a:pt x="541683" y="5473707"/>
                </a:cubicBezTo>
                <a:lnTo>
                  <a:pt x="498876" y="5607066"/>
                </a:lnTo>
                <a:lnTo>
                  <a:pt x="599582" y="5607066"/>
                </a:lnTo>
                <a:lnTo>
                  <a:pt x="557324" y="5474805"/>
                </a:lnTo>
                <a:cubicBezTo>
                  <a:pt x="554214" y="5464926"/>
                  <a:pt x="552019" y="5453127"/>
                  <a:pt x="550738" y="5439407"/>
                </a:cubicBezTo>
                <a:close/>
                <a:moveTo>
                  <a:pt x="3804316" y="5369160"/>
                </a:moveTo>
                <a:lnTo>
                  <a:pt x="3912156" y="5369160"/>
                </a:lnTo>
                <a:lnTo>
                  <a:pt x="3968409" y="5487153"/>
                </a:lnTo>
                <a:cubicBezTo>
                  <a:pt x="3972799" y="5496482"/>
                  <a:pt x="3976732" y="5507550"/>
                  <a:pt x="3980208" y="5520355"/>
                </a:cubicBezTo>
                <a:lnTo>
                  <a:pt x="3981305" y="5520355"/>
                </a:lnTo>
                <a:cubicBezTo>
                  <a:pt x="3983501" y="5512672"/>
                  <a:pt x="3987617" y="5501239"/>
                  <a:pt x="3993654" y="5486055"/>
                </a:cubicBezTo>
                <a:lnTo>
                  <a:pt x="4056217" y="5369160"/>
                </a:lnTo>
                <a:lnTo>
                  <a:pt x="4155002" y="5369160"/>
                </a:lnTo>
                <a:lnTo>
                  <a:pt x="4037009" y="5564260"/>
                </a:lnTo>
                <a:lnTo>
                  <a:pt x="4158295" y="5762652"/>
                </a:lnTo>
                <a:lnTo>
                  <a:pt x="4053199" y="5762652"/>
                </a:lnTo>
                <a:lnTo>
                  <a:pt x="3985421" y="5634506"/>
                </a:lnTo>
                <a:cubicBezTo>
                  <a:pt x="3982860" y="5629750"/>
                  <a:pt x="3980208" y="5620970"/>
                  <a:pt x="3977464" y="5608164"/>
                </a:cubicBezTo>
                <a:lnTo>
                  <a:pt x="3976366" y="5608164"/>
                </a:lnTo>
                <a:cubicBezTo>
                  <a:pt x="3975086" y="5614201"/>
                  <a:pt x="3972067" y="5623348"/>
                  <a:pt x="3967311" y="5635604"/>
                </a:cubicBezTo>
                <a:lnTo>
                  <a:pt x="3899259" y="5762652"/>
                </a:lnTo>
                <a:lnTo>
                  <a:pt x="3793615" y="5762652"/>
                </a:lnTo>
                <a:lnTo>
                  <a:pt x="3919016" y="5565906"/>
                </a:lnTo>
                <a:close/>
                <a:moveTo>
                  <a:pt x="3658683" y="5369160"/>
                </a:moveTo>
                <a:lnTo>
                  <a:pt x="3746766" y="5369160"/>
                </a:lnTo>
                <a:lnTo>
                  <a:pt x="3746766" y="5762652"/>
                </a:lnTo>
                <a:lnTo>
                  <a:pt x="3658683" y="5762652"/>
                </a:lnTo>
                <a:close/>
                <a:moveTo>
                  <a:pt x="3332145" y="5369160"/>
                </a:moveTo>
                <a:lnTo>
                  <a:pt x="3420777" y="5369160"/>
                </a:lnTo>
                <a:lnTo>
                  <a:pt x="3420777" y="5516514"/>
                </a:lnTo>
                <a:lnTo>
                  <a:pt x="3478676" y="5516514"/>
                </a:lnTo>
                <a:cubicBezTo>
                  <a:pt x="3573619" y="5516514"/>
                  <a:pt x="3621090" y="5555113"/>
                  <a:pt x="3621090" y="5632311"/>
                </a:cubicBezTo>
                <a:cubicBezTo>
                  <a:pt x="3621090" y="5673472"/>
                  <a:pt x="3608285" y="5705485"/>
                  <a:pt x="3582674" y="5728352"/>
                </a:cubicBezTo>
                <a:cubicBezTo>
                  <a:pt x="3557063" y="5751219"/>
                  <a:pt x="3520934" y="5762652"/>
                  <a:pt x="3474285" y="5762652"/>
                </a:cubicBezTo>
                <a:lnTo>
                  <a:pt x="3332145" y="5762652"/>
                </a:lnTo>
                <a:close/>
                <a:moveTo>
                  <a:pt x="2903520" y="5369160"/>
                </a:moveTo>
                <a:lnTo>
                  <a:pt x="2992152" y="5369160"/>
                </a:lnTo>
                <a:lnTo>
                  <a:pt x="2992152" y="5526118"/>
                </a:lnTo>
                <a:lnTo>
                  <a:pt x="3155147" y="5526118"/>
                </a:lnTo>
                <a:lnTo>
                  <a:pt x="3155147" y="5369160"/>
                </a:lnTo>
                <a:lnTo>
                  <a:pt x="3244053" y="5369160"/>
                </a:lnTo>
                <a:lnTo>
                  <a:pt x="3244053" y="5762652"/>
                </a:lnTo>
                <a:lnTo>
                  <a:pt x="3155147" y="5762652"/>
                </a:lnTo>
                <a:lnTo>
                  <a:pt x="3155147" y="5602401"/>
                </a:lnTo>
                <a:lnTo>
                  <a:pt x="2992152" y="5602401"/>
                </a:lnTo>
                <a:lnTo>
                  <a:pt x="2992152" y="5762652"/>
                </a:lnTo>
                <a:lnTo>
                  <a:pt x="2903520" y="5762652"/>
                </a:lnTo>
                <a:close/>
                <a:moveTo>
                  <a:pt x="2474895" y="5369160"/>
                </a:moveTo>
                <a:lnTo>
                  <a:pt x="2563527" y="5369160"/>
                </a:lnTo>
                <a:lnTo>
                  <a:pt x="2563527" y="5526118"/>
                </a:lnTo>
                <a:lnTo>
                  <a:pt x="2726522" y="5526118"/>
                </a:lnTo>
                <a:lnTo>
                  <a:pt x="2726522" y="5369160"/>
                </a:lnTo>
                <a:lnTo>
                  <a:pt x="2815428" y="5369160"/>
                </a:lnTo>
                <a:lnTo>
                  <a:pt x="2815428" y="5762652"/>
                </a:lnTo>
                <a:lnTo>
                  <a:pt x="2726522" y="5762652"/>
                </a:lnTo>
                <a:lnTo>
                  <a:pt x="2726522" y="5602401"/>
                </a:lnTo>
                <a:lnTo>
                  <a:pt x="2563527" y="5602401"/>
                </a:lnTo>
                <a:lnTo>
                  <a:pt x="2563527" y="5762652"/>
                </a:lnTo>
                <a:lnTo>
                  <a:pt x="2474895" y="5762652"/>
                </a:lnTo>
                <a:close/>
                <a:moveTo>
                  <a:pt x="2185350" y="5369160"/>
                </a:moveTo>
                <a:lnTo>
                  <a:pt x="2290446" y="5369160"/>
                </a:lnTo>
                <a:lnTo>
                  <a:pt x="2430391" y="5762652"/>
                </a:lnTo>
                <a:lnTo>
                  <a:pt x="2333801" y="5762652"/>
                </a:lnTo>
                <a:lnTo>
                  <a:pt x="2305812" y="5675118"/>
                </a:lnTo>
                <a:lnTo>
                  <a:pt x="2165867" y="5675118"/>
                </a:lnTo>
                <a:lnTo>
                  <a:pt x="2138153" y="5762652"/>
                </a:lnTo>
                <a:lnTo>
                  <a:pt x="2042112" y="5762652"/>
                </a:lnTo>
                <a:close/>
                <a:moveTo>
                  <a:pt x="1732657" y="5369160"/>
                </a:moveTo>
                <a:lnTo>
                  <a:pt x="1960410" y="5369160"/>
                </a:lnTo>
                <a:lnTo>
                  <a:pt x="1960410" y="5690210"/>
                </a:lnTo>
                <a:lnTo>
                  <a:pt x="2016388" y="5690210"/>
                </a:lnTo>
                <a:lnTo>
                  <a:pt x="2016388" y="5869943"/>
                </a:lnTo>
                <a:lnTo>
                  <a:pt x="1938458" y="5869943"/>
                </a:lnTo>
                <a:lnTo>
                  <a:pt x="1938458" y="5762652"/>
                </a:lnTo>
                <a:lnTo>
                  <a:pt x="1688753" y="5762652"/>
                </a:lnTo>
                <a:lnTo>
                  <a:pt x="1688753" y="5869943"/>
                </a:lnTo>
                <a:lnTo>
                  <a:pt x="1611920" y="5869943"/>
                </a:lnTo>
                <a:lnTo>
                  <a:pt x="1611920" y="5690210"/>
                </a:lnTo>
                <a:lnTo>
                  <a:pt x="1648416" y="5690210"/>
                </a:lnTo>
                <a:cubicBezTo>
                  <a:pt x="1699271" y="5598194"/>
                  <a:pt x="1727352" y="5491177"/>
                  <a:pt x="1732657" y="5369160"/>
                </a:cubicBezTo>
                <a:close/>
                <a:moveTo>
                  <a:pt x="1204275" y="5369160"/>
                </a:moveTo>
                <a:lnTo>
                  <a:pt x="1309371" y="5369160"/>
                </a:lnTo>
                <a:lnTo>
                  <a:pt x="1449316" y="5762652"/>
                </a:lnTo>
                <a:lnTo>
                  <a:pt x="1352727" y="5762652"/>
                </a:lnTo>
                <a:lnTo>
                  <a:pt x="1324738" y="5675118"/>
                </a:lnTo>
                <a:lnTo>
                  <a:pt x="1184793" y="5675118"/>
                </a:lnTo>
                <a:lnTo>
                  <a:pt x="1157078" y="5762652"/>
                </a:lnTo>
                <a:lnTo>
                  <a:pt x="1061037" y="5762652"/>
                </a:lnTo>
                <a:close/>
                <a:moveTo>
                  <a:pt x="499425" y="5369160"/>
                </a:moveTo>
                <a:lnTo>
                  <a:pt x="604521" y="5369160"/>
                </a:lnTo>
                <a:lnTo>
                  <a:pt x="744466" y="5762652"/>
                </a:lnTo>
                <a:lnTo>
                  <a:pt x="647877" y="5762652"/>
                </a:lnTo>
                <a:lnTo>
                  <a:pt x="619888" y="5675118"/>
                </a:lnTo>
                <a:lnTo>
                  <a:pt x="479943" y="5675118"/>
                </a:lnTo>
                <a:lnTo>
                  <a:pt x="452228" y="5762652"/>
                </a:lnTo>
                <a:lnTo>
                  <a:pt x="356187" y="5762652"/>
                </a:lnTo>
                <a:close/>
                <a:moveTo>
                  <a:pt x="36495" y="5369160"/>
                </a:moveTo>
                <a:lnTo>
                  <a:pt x="289768" y="5369160"/>
                </a:lnTo>
                <a:lnTo>
                  <a:pt x="289768" y="5441876"/>
                </a:lnTo>
                <a:lnTo>
                  <a:pt x="125127" y="5441876"/>
                </a:lnTo>
                <a:lnTo>
                  <a:pt x="125127" y="5527764"/>
                </a:lnTo>
                <a:lnTo>
                  <a:pt x="201136" y="5527764"/>
                </a:lnTo>
                <a:cubicBezTo>
                  <a:pt x="243211" y="5527764"/>
                  <a:pt x="275728" y="5537505"/>
                  <a:pt x="298686" y="5556988"/>
                </a:cubicBezTo>
                <a:cubicBezTo>
                  <a:pt x="321644" y="5576470"/>
                  <a:pt x="333124" y="5603408"/>
                  <a:pt x="333124" y="5637799"/>
                </a:cubicBezTo>
                <a:cubicBezTo>
                  <a:pt x="333124" y="5677313"/>
                  <a:pt x="320913" y="5708001"/>
                  <a:pt x="296491" y="5729861"/>
                </a:cubicBezTo>
                <a:cubicBezTo>
                  <a:pt x="272069" y="5751722"/>
                  <a:pt x="237449" y="5762652"/>
                  <a:pt x="192630" y="5762652"/>
                </a:cubicBezTo>
                <a:lnTo>
                  <a:pt x="36495" y="5762652"/>
                </a:lnTo>
                <a:close/>
                <a:moveTo>
                  <a:pt x="888852" y="5362574"/>
                </a:moveTo>
                <a:cubicBezTo>
                  <a:pt x="931842" y="5362574"/>
                  <a:pt x="965182" y="5371492"/>
                  <a:pt x="988872" y="5389328"/>
                </a:cubicBezTo>
                <a:cubicBezTo>
                  <a:pt x="1012562" y="5407165"/>
                  <a:pt x="1024407" y="5431358"/>
                  <a:pt x="1024407" y="5461908"/>
                </a:cubicBezTo>
                <a:cubicBezTo>
                  <a:pt x="1024407" y="5485873"/>
                  <a:pt x="1017684" y="5506224"/>
                  <a:pt x="1004239" y="5522962"/>
                </a:cubicBezTo>
                <a:cubicBezTo>
                  <a:pt x="990793" y="5539701"/>
                  <a:pt x="971630" y="5550997"/>
                  <a:pt x="946751" y="5556851"/>
                </a:cubicBezTo>
                <a:lnTo>
                  <a:pt x="946751" y="5558223"/>
                </a:lnTo>
                <a:cubicBezTo>
                  <a:pt x="974740" y="5561882"/>
                  <a:pt x="996647" y="5571989"/>
                  <a:pt x="1012470" y="5588544"/>
                </a:cubicBezTo>
                <a:cubicBezTo>
                  <a:pt x="1028294" y="5605100"/>
                  <a:pt x="1036206" y="5625634"/>
                  <a:pt x="1036206" y="5650147"/>
                </a:cubicBezTo>
                <a:cubicBezTo>
                  <a:pt x="1036206" y="5688015"/>
                  <a:pt x="1022486" y="5717376"/>
                  <a:pt x="995046" y="5738230"/>
                </a:cubicBezTo>
                <a:cubicBezTo>
                  <a:pt x="967606" y="5759085"/>
                  <a:pt x="928092" y="5769512"/>
                  <a:pt x="876504" y="5769512"/>
                </a:cubicBezTo>
                <a:cubicBezTo>
                  <a:pt x="827478" y="5769512"/>
                  <a:pt x="789885" y="5762378"/>
                  <a:pt x="763725" y="5748109"/>
                </a:cubicBezTo>
                <a:lnTo>
                  <a:pt x="763725" y="5670453"/>
                </a:lnTo>
                <a:cubicBezTo>
                  <a:pt x="795007" y="5691491"/>
                  <a:pt x="830588" y="5702009"/>
                  <a:pt x="870467" y="5702009"/>
                </a:cubicBezTo>
                <a:cubicBezTo>
                  <a:pt x="919860" y="5702009"/>
                  <a:pt x="944556" y="5684173"/>
                  <a:pt x="944556" y="5648501"/>
                </a:cubicBezTo>
                <a:cubicBezTo>
                  <a:pt x="944556" y="5612280"/>
                  <a:pt x="917390" y="5594169"/>
                  <a:pt x="863059" y="5594169"/>
                </a:cubicBezTo>
                <a:lnTo>
                  <a:pt x="812569" y="5594169"/>
                </a:lnTo>
                <a:lnTo>
                  <a:pt x="812569" y="5527764"/>
                </a:lnTo>
                <a:lnTo>
                  <a:pt x="860863" y="5527764"/>
                </a:lnTo>
                <a:cubicBezTo>
                  <a:pt x="909158" y="5527764"/>
                  <a:pt x="933306" y="5510751"/>
                  <a:pt x="933306" y="5476725"/>
                </a:cubicBezTo>
                <a:cubicBezTo>
                  <a:pt x="933306" y="5445627"/>
                  <a:pt x="912726" y="5430077"/>
                  <a:pt x="871565" y="5430077"/>
                </a:cubicBezTo>
                <a:cubicBezTo>
                  <a:pt x="842113" y="5430077"/>
                  <a:pt x="810648" y="5439407"/>
                  <a:pt x="777171" y="5458066"/>
                </a:cubicBezTo>
                <a:lnTo>
                  <a:pt x="777171" y="5385624"/>
                </a:lnTo>
                <a:cubicBezTo>
                  <a:pt x="810831" y="5370257"/>
                  <a:pt x="848058" y="5362574"/>
                  <a:pt x="888852" y="5362574"/>
                </a:cubicBezTo>
                <a:close/>
                <a:moveTo>
                  <a:pt x="820452" y="2915724"/>
                </a:moveTo>
                <a:lnTo>
                  <a:pt x="820452" y="3021368"/>
                </a:lnTo>
                <a:lnTo>
                  <a:pt x="872314" y="3021368"/>
                </a:lnTo>
                <a:cubicBezTo>
                  <a:pt x="913840" y="3021368"/>
                  <a:pt x="934603" y="3003258"/>
                  <a:pt x="934603" y="2967037"/>
                </a:cubicBezTo>
                <a:cubicBezTo>
                  <a:pt x="934603" y="2932828"/>
                  <a:pt x="914755" y="2915724"/>
                  <a:pt x="875058" y="2915724"/>
                </a:cubicBezTo>
                <a:close/>
                <a:moveTo>
                  <a:pt x="1252100" y="2766449"/>
                </a:moveTo>
                <a:cubicBezTo>
                  <a:pt x="1250088" y="2802853"/>
                  <a:pt x="1243136" y="2843830"/>
                  <a:pt x="1231245" y="2889381"/>
                </a:cubicBezTo>
                <a:cubicBezTo>
                  <a:pt x="1219355" y="2934932"/>
                  <a:pt x="1204628" y="2976366"/>
                  <a:pt x="1187067" y="3013685"/>
                </a:cubicBezTo>
                <a:lnTo>
                  <a:pt x="1319054" y="3013685"/>
                </a:lnTo>
                <a:lnTo>
                  <a:pt x="1319054" y="2766449"/>
                </a:lnTo>
                <a:close/>
                <a:moveTo>
                  <a:pt x="1180207" y="2692635"/>
                </a:moveTo>
                <a:lnTo>
                  <a:pt x="1407960" y="2692635"/>
                </a:lnTo>
                <a:lnTo>
                  <a:pt x="1407960" y="3013685"/>
                </a:lnTo>
                <a:lnTo>
                  <a:pt x="1463938" y="3013685"/>
                </a:lnTo>
                <a:lnTo>
                  <a:pt x="1463938" y="3193418"/>
                </a:lnTo>
                <a:lnTo>
                  <a:pt x="1386008" y="3193418"/>
                </a:lnTo>
                <a:lnTo>
                  <a:pt x="1386008" y="3086127"/>
                </a:lnTo>
                <a:lnTo>
                  <a:pt x="1136302" y="3086127"/>
                </a:lnTo>
                <a:lnTo>
                  <a:pt x="1136302" y="3193418"/>
                </a:lnTo>
                <a:lnTo>
                  <a:pt x="1059470" y="3193418"/>
                </a:lnTo>
                <a:lnTo>
                  <a:pt x="1059470" y="3013685"/>
                </a:lnTo>
                <a:lnTo>
                  <a:pt x="1095965" y="3013685"/>
                </a:lnTo>
                <a:cubicBezTo>
                  <a:pt x="1146821" y="2921669"/>
                  <a:pt x="1174902" y="2814652"/>
                  <a:pt x="1180207" y="2692635"/>
                </a:cubicBezTo>
                <a:close/>
                <a:moveTo>
                  <a:pt x="731820" y="2692635"/>
                </a:moveTo>
                <a:lnTo>
                  <a:pt x="985093" y="2692635"/>
                </a:lnTo>
                <a:lnTo>
                  <a:pt x="985093" y="2765351"/>
                </a:lnTo>
                <a:lnTo>
                  <a:pt x="820452" y="2765351"/>
                </a:lnTo>
                <a:lnTo>
                  <a:pt x="820452" y="2851239"/>
                </a:lnTo>
                <a:lnTo>
                  <a:pt x="896461" y="2851239"/>
                </a:lnTo>
                <a:cubicBezTo>
                  <a:pt x="938536" y="2851239"/>
                  <a:pt x="971053" y="2860980"/>
                  <a:pt x="994011" y="2880463"/>
                </a:cubicBezTo>
                <a:cubicBezTo>
                  <a:pt x="1016969" y="2899946"/>
                  <a:pt x="1028449" y="2926883"/>
                  <a:pt x="1028449" y="2961274"/>
                </a:cubicBezTo>
                <a:cubicBezTo>
                  <a:pt x="1028449" y="3000788"/>
                  <a:pt x="1016237" y="3031475"/>
                  <a:pt x="991816" y="3053336"/>
                </a:cubicBezTo>
                <a:cubicBezTo>
                  <a:pt x="967394" y="3075197"/>
                  <a:pt x="932774" y="3086127"/>
                  <a:pt x="887955" y="3086127"/>
                </a:cubicBezTo>
                <a:lnTo>
                  <a:pt x="731820" y="3086127"/>
                </a:lnTo>
                <a:close/>
                <a:moveTo>
                  <a:pt x="350230" y="2692635"/>
                </a:moveTo>
                <a:lnTo>
                  <a:pt x="451209" y="2692635"/>
                </a:lnTo>
                <a:lnTo>
                  <a:pt x="516517" y="2850142"/>
                </a:lnTo>
                <a:cubicBezTo>
                  <a:pt x="520359" y="2859654"/>
                  <a:pt x="523377" y="2870356"/>
                  <a:pt x="525572" y="2882246"/>
                </a:cubicBezTo>
                <a:lnTo>
                  <a:pt x="526121" y="2882246"/>
                </a:lnTo>
                <a:cubicBezTo>
                  <a:pt x="528133" y="2872368"/>
                  <a:pt x="531243" y="2862033"/>
                  <a:pt x="535451" y="2851239"/>
                </a:cubicBezTo>
                <a:lnTo>
                  <a:pt x="598563" y="2692635"/>
                </a:lnTo>
                <a:lnTo>
                  <a:pt x="691860" y="2692635"/>
                </a:lnTo>
                <a:lnTo>
                  <a:pt x="568653" y="2962372"/>
                </a:lnTo>
                <a:cubicBezTo>
                  <a:pt x="545604" y="3012862"/>
                  <a:pt x="523834" y="3047254"/>
                  <a:pt x="503346" y="3065547"/>
                </a:cubicBezTo>
                <a:cubicBezTo>
                  <a:pt x="482857" y="3083841"/>
                  <a:pt x="456880" y="3092987"/>
                  <a:pt x="425416" y="3092987"/>
                </a:cubicBezTo>
                <a:cubicBezTo>
                  <a:pt x="404561" y="3092987"/>
                  <a:pt x="387548" y="3089969"/>
                  <a:pt x="374377" y="3083932"/>
                </a:cubicBezTo>
                <a:lnTo>
                  <a:pt x="374377" y="3002983"/>
                </a:lnTo>
                <a:cubicBezTo>
                  <a:pt x="389377" y="3012679"/>
                  <a:pt x="404927" y="3017527"/>
                  <a:pt x="421025" y="3017527"/>
                </a:cubicBezTo>
                <a:cubicBezTo>
                  <a:pt x="443160" y="3017527"/>
                  <a:pt x="462643" y="2999599"/>
                  <a:pt x="479473" y="2963744"/>
                </a:cubicBezTo>
                <a:close/>
                <a:moveTo>
                  <a:pt x="221442" y="2686049"/>
                </a:moveTo>
                <a:cubicBezTo>
                  <a:pt x="259858" y="2686049"/>
                  <a:pt x="292238" y="2690897"/>
                  <a:pt x="318580" y="2700592"/>
                </a:cubicBezTo>
                <a:lnTo>
                  <a:pt x="318580" y="2785931"/>
                </a:lnTo>
                <a:cubicBezTo>
                  <a:pt x="292238" y="2770199"/>
                  <a:pt x="262236" y="2762333"/>
                  <a:pt x="228577" y="2762333"/>
                </a:cubicBezTo>
                <a:cubicBezTo>
                  <a:pt x="191624" y="2762333"/>
                  <a:pt x="161805" y="2773949"/>
                  <a:pt x="139122" y="2797182"/>
                </a:cubicBezTo>
                <a:cubicBezTo>
                  <a:pt x="116438" y="2820415"/>
                  <a:pt x="105096" y="2851880"/>
                  <a:pt x="105096" y="2891576"/>
                </a:cubicBezTo>
                <a:cubicBezTo>
                  <a:pt x="105096" y="2929627"/>
                  <a:pt x="115797" y="2959948"/>
                  <a:pt x="137201" y="2982541"/>
                </a:cubicBezTo>
                <a:cubicBezTo>
                  <a:pt x="158604" y="3005133"/>
                  <a:pt x="187416" y="3016429"/>
                  <a:pt x="223637" y="3016429"/>
                </a:cubicBezTo>
                <a:cubicBezTo>
                  <a:pt x="258212" y="3016429"/>
                  <a:pt x="289860" y="3008014"/>
                  <a:pt x="318580" y="2991184"/>
                </a:cubicBezTo>
                <a:lnTo>
                  <a:pt x="318580" y="3072133"/>
                </a:lnTo>
                <a:cubicBezTo>
                  <a:pt x="289860" y="3086036"/>
                  <a:pt x="252358" y="3092987"/>
                  <a:pt x="206075" y="3092987"/>
                </a:cubicBezTo>
                <a:cubicBezTo>
                  <a:pt x="145707" y="3092987"/>
                  <a:pt x="98236" y="3075243"/>
                  <a:pt x="63661" y="3039753"/>
                </a:cubicBezTo>
                <a:cubicBezTo>
                  <a:pt x="29086" y="3004264"/>
                  <a:pt x="11799" y="2956975"/>
                  <a:pt x="11799" y="2897887"/>
                </a:cubicBezTo>
                <a:cubicBezTo>
                  <a:pt x="11799" y="2834958"/>
                  <a:pt x="31236" y="2783919"/>
                  <a:pt x="70109" y="2744771"/>
                </a:cubicBezTo>
                <a:cubicBezTo>
                  <a:pt x="108983" y="2705623"/>
                  <a:pt x="159427" y="2686049"/>
                  <a:pt x="221442" y="2686049"/>
                </a:cubicBezTo>
                <a:close/>
                <a:moveTo>
                  <a:pt x="1115727" y="231046"/>
                </a:moveTo>
                <a:lnTo>
                  <a:pt x="1115727" y="334770"/>
                </a:lnTo>
                <a:lnTo>
                  <a:pt x="1163747" y="334770"/>
                </a:lnTo>
                <a:cubicBezTo>
                  <a:pt x="1184236" y="334770"/>
                  <a:pt x="1200289" y="330014"/>
                  <a:pt x="1211905" y="320501"/>
                </a:cubicBezTo>
                <a:cubicBezTo>
                  <a:pt x="1223521" y="310988"/>
                  <a:pt x="1229330" y="298000"/>
                  <a:pt x="1229330" y="281536"/>
                </a:cubicBezTo>
                <a:cubicBezTo>
                  <a:pt x="1229330" y="265804"/>
                  <a:pt x="1223613" y="253455"/>
                  <a:pt x="1212179" y="244492"/>
                </a:cubicBezTo>
                <a:cubicBezTo>
                  <a:pt x="1200746" y="235528"/>
                  <a:pt x="1184785" y="231046"/>
                  <a:pt x="1164296" y="231046"/>
                </a:cubicBezTo>
                <a:close/>
                <a:moveTo>
                  <a:pt x="1772952" y="74637"/>
                </a:moveTo>
                <a:lnTo>
                  <a:pt x="1772952" y="197295"/>
                </a:lnTo>
                <a:lnTo>
                  <a:pt x="1807801" y="197295"/>
                </a:lnTo>
                <a:cubicBezTo>
                  <a:pt x="1854998" y="197295"/>
                  <a:pt x="1878597" y="176623"/>
                  <a:pt x="1878597" y="135280"/>
                </a:cubicBezTo>
                <a:cubicBezTo>
                  <a:pt x="1878597" y="94851"/>
                  <a:pt x="1854998" y="74637"/>
                  <a:pt x="1807801" y="74637"/>
                </a:cubicBezTo>
                <a:close/>
                <a:moveTo>
                  <a:pt x="772827" y="74637"/>
                </a:moveTo>
                <a:lnTo>
                  <a:pt x="772827" y="197295"/>
                </a:lnTo>
                <a:lnTo>
                  <a:pt x="807676" y="197295"/>
                </a:lnTo>
                <a:cubicBezTo>
                  <a:pt x="854873" y="197295"/>
                  <a:pt x="878472" y="176623"/>
                  <a:pt x="878472" y="135280"/>
                </a:cubicBezTo>
                <a:cubicBezTo>
                  <a:pt x="878472" y="94851"/>
                  <a:pt x="854873" y="74637"/>
                  <a:pt x="807676" y="74637"/>
                </a:cubicBezTo>
                <a:close/>
                <a:moveTo>
                  <a:pt x="1115727" y="71893"/>
                </a:moveTo>
                <a:lnTo>
                  <a:pt x="1115727" y="165190"/>
                </a:lnTo>
                <a:lnTo>
                  <a:pt x="1154692" y="165190"/>
                </a:lnTo>
                <a:cubicBezTo>
                  <a:pt x="1172986" y="165190"/>
                  <a:pt x="1187392" y="160754"/>
                  <a:pt x="1197910" y="151881"/>
                </a:cubicBezTo>
                <a:cubicBezTo>
                  <a:pt x="1208429" y="143009"/>
                  <a:pt x="1213688" y="130798"/>
                  <a:pt x="1213688" y="115248"/>
                </a:cubicBezTo>
                <a:cubicBezTo>
                  <a:pt x="1213688" y="86345"/>
                  <a:pt x="1192102" y="71893"/>
                  <a:pt x="1148930" y="71893"/>
                </a:cubicBezTo>
                <a:close/>
                <a:moveTo>
                  <a:pt x="1684320" y="6585"/>
                </a:moveTo>
                <a:lnTo>
                  <a:pt x="1823167" y="6585"/>
                </a:lnTo>
                <a:cubicBezTo>
                  <a:pt x="1922318" y="6585"/>
                  <a:pt x="1971893" y="48386"/>
                  <a:pt x="1971893" y="131987"/>
                </a:cubicBezTo>
                <a:cubicBezTo>
                  <a:pt x="1971893" y="171501"/>
                  <a:pt x="1957670" y="203469"/>
                  <a:pt x="1929224" y="227891"/>
                </a:cubicBezTo>
                <a:cubicBezTo>
                  <a:pt x="1900777" y="252312"/>
                  <a:pt x="1862773" y="264523"/>
                  <a:pt x="1815210" y="264523"/>
                </a:cubicBezTo>
                <a:lnTo>
                  <a:pt x="1772952" y="264523"/>
                </a:lnTo>
                <a:lnTo>
                  <a:pt x="1772952" y="400078"/>
                </a:lnTo>
                <a:lnTo>
                  <a:pt x="1684320" y="400078"/>
                </a:lnTo>
                <a:close/>
                <a:moveTo>
                  <a:pt x="1389045" y="6585"/>
                </a:moveTo>
                <a:lnTo>
                  <a:pt x="1615975" y="6585"/>
                </a:lnTo>
                <a:lnTo>
                  <a:pt x="1615975" y="78753"/>
                </a:lnTo>
                <a:lnTo>
                  <a:pt x="1477677" y="78753"/>
                </a:lnTo>
                <a:lnTo>
                  <a:pt x="1477677" y="166287"/>
                </a:lnTo>
                <a:lnTo>
                  <a:pt x="1606371" y="166287"/>
                </a:lnTo>
                <a:lnTo>
                  <a:pt x="1606371" y="238180"/>
                </a:lnTo>
                <a:lnTo>
                  <a:pt x="1477677" y="238180"/>
                </a:lnTo>
                <a:lnTo>
                  <a:pt x="1477677" y="328184"/>
                </a:lnTo>
                <a:lnTo>
                  <a:pt x="1625031" y="328184"/>
                </a:lnTo>
                <a:lnTo>
                  <a:pt x="1625031" y="400078"/>
                </a:lnTo>
                <a:lnTo>
                  <a:pt x="1389045" y="400078"/>
                </a:lnTo>
                <a:close/>
                <a:moveTo>
                  <a:pt x="1027095" y="6585"/>
                </a:moveTo>
                <a:lnTo>
                  <a:pt x="1170333" y="6585"/>
                </a:lnTo>
                <a:cubicBezTo>
                  <a:pt x="1214237" y="6585"/>
                  <a:pt x="1247989" y="14634"/>
                  <a:pt x="1271587" y="30733"/>
                </a:cubicBezTo>
                <a:cubicBezTo>
                  <a:pt x="1295186" y="46831"/>
                  <a:pt x="1306985" y="69515"/>
                  <a:pt x="1306985" y="98784"/>
                </a:cubicBezTo>
                <a:cubicBezTo>
                  <a:pt x="1306985" y="120005"/>
                  <a:pt x="1299805" y="138572"/>
                  <a:pt x="1285445" y="154488"/>
                </a:cubicBezTo>
                <a:cubicBezTo>
                  <a:pt x="1271084" y="170403"/>
                  <a:pt x="1252745" y="181471"/>
                  <a:pt x="1230427" y="187691"/>
                </a:cubicBezTo>
                <a:lnTo>
                  <a:pt x="1230427" y="188788"/>
                </a:lnTo>
                <a:cubicBezTo>
                  <a:pt x="1258416" y="192264"/>
                  <a:pt x="1280780" y="202600"/>
                  <a:pt x="1297518" y="219796"/>
                </a:cubicBezTo>
                <a:cubicBezTo>
                  <a:pt x="1314257" y="236991"/>
                  <a:pt x="1322626" y="257937"/>
                  <a:pt x="1322626" y="282634"/>
                </a:cubicBezTo>
                <a:cubicBezTo>
                  <a:pt x="1322626" y="318672"/>
                  <a:pt x="1309729" y="347255"/>
                  <a:pt x="1283935" y="368384"/>
                </a:cubicBezTo>
                <a:cubicBezTo>
                  <a:pt x="1258142" y="389513"/>
                  <a:pt x="1222927" y="400078"/>
                  <a:pt x="1178291" y="400078"/>
                </a:cubicBezTo>
                <a:lnTo>
                  <a:pt x="1027095" y="400078"/>
                </a:lnTo>
                <a:close/>
                <a:moveTo>
                  <a:pt x="684195" y="6585"/>
                </a:moveTo>
                <a:lnTo>
                  <a:pt x="823042" y="6585"/>
                </a:lnTo>
                <a:cubicBezTo>
                  <a:pt x="922193" y="6585"/>
                  <a:pt x="971769" y="48386"/>
                  <a:pt x="971769" y="131987"/>
                </a:cubicBezTo>
                <a:cubicBezTo>
                  <a:pt x="971769" y="171501"/>
                  <a:pt x="957545" y="203469"/>
                  <a:pt x="929099" y="227891"/>
                </a:cubicBezTo>
                <a:cubicBezTo>
                  <a:pt x="900652" y="252312"/>
                  <a:pt x="862648" y="264523"/>
                  <a:pt x="815085" y="264523"/>
                </a:cubicBezTo>
                <a:lnTo>
                  <a:pt x="772827" y="264523"/>
                </a:lnTo>
                <a:lnTo>
                  <a:pt x="772827" y="400078"/>
                </a:lnTo>
                <a:lnTo>
                  <a:pt x="684195" y="400078"/>
                </a:lnTo>
                <a:close/>
                <a:moveTo>
                  <a:pt x="388920" y="6585"/>
                </a:moveTo>
                <a:lnTo>
                  <a:pt x="615850" y="6585"/>
                </a:lnTo>
                <a:lnTo>
                  <a:pt x="615850" y="78753"/>
                </a:lnTo>
                <a:lnTo>
                  <a:pt x="477552" y="78753"/>
                </a:lnTo>
                <a:lnTo>
                  <a:pt x="477552" y="166287"/>
                </a:lnTo>
                <a:lnTo>
                  <a:pt x="606247" y="166287"/>
                </a:lnTo>
                <a:lnTo>
                  <a:pt x="606247" y="238180"/>
                </a:lnTo>
                <a:lnTo>
                  <a:pt x="477552" y="238180"/>
                </a:lnTo>
                <a:lnTo>
                  <a:pt x="477552" y="328184"/>
                </a:lnTo>
                <a:lnTo>
                  <a:pt x="624906" y="328184"/>
                </a:lnTo>
                <a:lnTo>
                  <a:pt x="624906" y="400078"/>
                </a:lnTo>
                <a:lnTo>
                  <a:pt x="388920" y="400078"/>
                </a:lnTo>
                <a:close/>
                <a:moveTo>
                  <a:pt x="221442" y="0"/>
                </a:moveTo>
                <a:cubicBezTo>
                  <a:pt x="259858" y="0"/>
                  <a:pt x="292238" y="4847"/>
                  <a:pt x="318580" y="14543"/>
                </a:cubicBezTo>
                <a:lnTo>
                  <a:pt x="318580" y="99882"/>
                </a:lnTo>
                <a:cubicBezTo>
                  <a:pt x="292238" y="84149"/>
                  <a:pt x="262236" y="76283"/>
                  <a:pt x="228577" y="76283"/>
                </a:cubicBezTo>
                <a:cubicBezTo>
                  <a:pt x="191624" y="76283"/>
                  <a:pt x="161805" y="87900"/>
                  <a:pt x="139122" y="111132"/>
                </a:cubicBezTo>
                <a:cubicBezTo>
                  <a:pt x="116438" y="134365"/>
                  <a:pt x="105096" y="165830"/>
                  <a:pt x="105096" y="205527"/>
                </a:cubicBezTo>
                <a:cubicBezTo>
                  <a:pt x="105096" y="243577"/>
                  <a:pt x="115797" y="273899"/>
                  <a:pt x="137201" y="296491"/>
                </a:cubicBezTo>
                <a:cubicBezTo>
                  <a:pt x="158604" y="319083"/>
                  <a:pt x="187416" y="330380"/>
                  <a:pt x="223637" y="330380"/>
                </a:cubicBezTo>
                <a:cubicBezTo>
                  <a:pt x="258212" y="330380"/>
                  <a:pt x="289860" y="321965"/>
                  <a:pt x="318580" y="305135"/>
                </a:cubicBezTo>
                <a:lnTo>
                  <a:pt x="318580" y="386083"/>
                </a:lnTo>
                <a:cubicBezTo>
                  <a:pt x="289860" y="399986"/>
                  <a:pt x="252358" y="406937"/>
                  <a:pt x="206075" y="406937"/>
                </a:cubicBezTo>
                <a:cubicBezTo>
                  <a:pt x="145707" y="406937"/>
                  <a:pt x="98236" y="389193"/>
                  <a:pt x="63661" y="353704"/>
                </a:cubicBezTo>
                <a:cubicBezTo>
                  <a:pt x="29086" y="318214"/>
                  <a:pt x="11799" y="270926"/>
                  <a:pt x="11799" y="211838"/>
                </a:cubicBezTo>
                <a:cubicBezTo>
                  <a:pt x="11799" y="148908"/>
                  <a:pt x="31236" y="97870"/>
                  <a:pt x="70109" y="58722"/>
                </a:cubicBezTo>
                <a:cubicBezTo>
                  <a:pt x="108983" y="19574"/>
                  <a:pt x="159427" y="0"/>
                  <a:pt x="221442" y="0"/>
                </a:cubicBezTo>
                <a:close/>
              </a:path>
            </a:pathLst>
          </a:custGeom>
          <a:blipFill>
            <a:blip r:embed="rId2"/>
            <a:stretch>
              <a:fillRect b="89710"/>
            </a:stretch>
          </a:blip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ru-RU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9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3F592354-AC8E-45DD-A976-1B93E72FC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2562225"/>
            <a:ext cx="17335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Объект 2">
            <a:extLst>
              <a:ext uri="{FF2B5EF4-FFF2-40B4-BE49-F238E27FC236}">
                <a16:creationId xmlns:a16="http://schemas.microsoft.com/office/drawing/2014/main" id="{D1932CCF-A15E-4C1D-88A6-79D9949E6329}"/>
              </a:ext>
            </a:extLst>
          </p:cNvPr>
          <p:cNvSpPr txBox="1">
            <a:spLocks/>
          </p:cNvSpPr>
          <p:nvPr/>
        </p:nvSpPr>
        <p:spPr>
          <a:xfrm>
            <a:off x="6753226" y="4295775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MySQL Server 8.3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1" name="!!cpu" descr="AMD - Ryzen 5 3600X Wraith Spire Edition - 3,8/4,4 GHz + Vengeance LPX ...">
            <a:extLst>
              <a:ext uri="{FF2B5EF4-FFF2-40B4-BE49-F238E27FC236}">
                <a16:creationId xmlns:a16="http://schemas.microsoft.com/office/drawing/2014/main" id="{C44CD800-9300-4749-943E-98EBFDDC1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710050">
            <a:off x="9046515" y="10508233"/>
            <a:ext cx="2741271" cy="235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!!ram1" descr="crucial ECC Unbuffered DIMMs">
            <a:extLst>
              <a:ext uri="{FF2B5EF4-FFF2-40B4-BE49-F238E27FC236}">
                <a16:creationId xmlns:a16="http://schemas.microsoft.com/office/drawing/2014/main" id="{5EBC2B40-B587-42C9-B7C4-D9F109904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614556">
            <a:off x="13186145" y="11114351"/>
            <a:ext cx="2679343" cy="178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!!ram2" descr="crucial ECC Unbuffered DIMMs">
            <a:extLst>
              <a:ext uri="{FF2B5EF4-FFF2-40B4-BE49-F238E27FC236}">
                <a16:creationId xmlns:a16="http://schemas.microsoft.com/office/drawing/2014/main" id="{2DFBE7DD-72B7-498E-B46E-2FE05FA793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614556">
            <a:off x="13579789" y="10915791"/>
            <a:ext cx="2679343" cy="178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!!ssd" descr="512GB SSD 950 PRO NVME M.2 | Samsung UK">
            <a:extLst>
              <a:ext uri="{FF2B5EF4-FFF2-40B4-BE49-F238E27FC236}">
                <a16:creationId xmlns:a16="http://schemas.microsoft.com/office/drawing/2014/main" id="{5A14C77E-1D0D-4413-B106-33631216B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710050">
            <a:off x="10695684" y="12985417"/>
            <a:ext cx="3715776" cy="247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!!hdd1" descr="Disco Duro Western Digital Blue 1TB 7200RPM Sata » Tienda IT Arrow">
            <a:extLst>
              <a:ext uri="{FF2B5EF4-FFF2-40B4-BE49-F238E27FC236}">
                <a16:creationId xmlns:a16="http://schemas.microsoft.com/office/drawing/2014/main" id="{91686556-0C19-4C64-942F-E3B3224AE6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710050">
            <a:off x="14919460" y="12554882"/>
            <a:ext cx="2616542" cy="26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!!hdd2" descr="Disco Duro Western Digital Blue 1TB 7200RPM Sata » Tienda IT Arrow">
            <a:extLst>
              <a:ext uri="{FF2B5EF4-FFF2-40B4-BE49-F238E27FC236}">
                <a16:creationId xmlns:a16="http://schemas.microsoft.com/office/drawing/2014/main" id="{8ACA6C30-C1F6-4033-98DD-78324532E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710050">
            <a:off x="15527494" y="12579530"/>
            <a:ext cx="2616542" cy="261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!!gpu" descr="MSI выпустила сразу восемь моделей видеокарты GeForce GTX 1660 Ti">
            <a:extLst>
              <a:ext uri="{FF2B5EF4-FFF2-40B4-BE49-F238E27FC236}">
                <a16:creationId xmlns:a16="http://schemas.microsoft.com/office/drawing/2014/main" id="{1459EDF1-846F-42CA-B50D-EE41287A0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710050">
            <a:off x="17678605" y="10767190"/>
            <a:ext cx="2784432" cy="2229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057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2A294-15BD-43A5-484F-642DF8B6C6E4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План банка данных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C9F52B-DFDE-4D18-BB87-98196D929FDC}"/>
              </a:ext>
            </a:extLst>
          </p:cNvPr>
          <p:cNvSpPr txBox="1"/>
          <p:nvPr/>
        </p:nvSpPr>
        <p:spPr>
          <a:xfrm>
            <a:off x="634219" y="-285750"/>
            <a:ext cx="5627776" cy="11579557"/>
          </a:xfrm>
          <a:custGeom>
            <a:avLst/>
            <a:gdLst/>
            <a:ahLst/>
            <a:cxnLst/>
            <a:rect l="l" t="t" r="r" b="b"/>
            <a:pathLst>
              <a:path w="4158295" h="8555993">
                <a:moveTo>
                  <a:pt x="820452" y="8278298"/>
                </a:moveTo>
                <a:lnTo>
                  <a:pt x="820452" y="8383943"/>
                </a:lnTo>
                <a:lnTo>
                  <a:pt x="872314" y="8383943"/>
                </a:lnTo>
                <a:cubicBezTo>
                  <a:pt x="913840" y="8383943"/>
                  <a:pt x="934603" y="8365833"/>
                  <a:pt x="934603" y="8329611"/>
                </a:cubicBezTo>
                <a:cubicBezTo>
                  <a:pt x="934603" y="8295403"/>
                  <a:pt x="914755" y="8278298"/>
                  <a:pt x="875058" y="8278298"/>
                </a:cubicBezTo>
                <a:close/>
                <a:moveTo>
                  <a:pt x="2496852" y="8269517"/>
                </a:moveTo>
                <a:lnTo>
                  <a:pt x="2496852" y="8381199"/>
                </a:lnTo>
                <a:lnTo>
                  <a:pt x="2536915" y="8381199"/>
                </a:lnTo>
                <a:cubicBezTo>
                  <a:pt x="2581550" y="8381199"/>
                  <a:pt x="2603869" y="8362265"/>
                  <a:pt x="2603869" y="8324398"/>
                </a:cubicBezTo>
                <a:cubicBezTo>
                  <a:pt x="2603869" y="8287811"/>
                  <a:pt x="2582099" y="8269517"/>
                  <a:pt x="2538561" y="8269517"/>
                </a:cubicBezTo>
                <a:close/>
                <a:moveTo>
                  <a:pt x="491393" y="8125456"/>
                </a:moveTo>
                <a:cubicBezTo>
                  <a:pt x="490478" y="8136982"/>
                  <a:pt x="488192" y="8148415"/>
                  <a:pt x="484533" y="8159756"/>
                </a:cubicBezTo>
                <a:lnTo>
                  <a:pt x="441726" y="8293116"/>
                </a:lnTo>
                <a:lnTo>
                  <a:pt x="542432" y="8293116"/>
                </a:lnTo>
                <a:lnTo>
                  <a:pt x="500174" y="8160854"/>
                </a:lnTo>
                <a:cubicBezTo>
                  <a:pt x="497064" y="8150976"/>
                  <a:pt x="494869" y="8139176"/>
                  <a:pt x="493588" y="8125456"/>
                </a:cubicBezTo>
                <a:close/>
                <a:moveTo>
                  <a:pt x="2734758" y="8055210"/>
                </a:moveTo>
                <a:lnTo>
                  <a:pt x="2822841" y="8055210"/>
                </a:lnTo>
                <a:lnTo>
                  <a:pt x="2822841" y="8448702"/>
                </a:lnTo>
                <a:lnTo>
                  <a:pt x="2734758" y="8448702"/>
                </a:lnTo>
                <a:close/>
                <a:moveTo>
                  <a:pt x="2408220" y="8055210"/>
                </a:moveTo>
                <a:lnTo>
                  <a:pt x="2496852" y="8055210"/>
                </a:lnTo>
                <a:lnTo>
                  <a:pt x="2496852" y="8202563"/>
                </a:lnTo>
                <a:lnTo>
                  <a:pt x="2554751" y="8202563"/>
                </a:lnTo>
                <a:cubicBezTo>
                  <a:pt x="2649694" y="8202563"/>
                  <a:pt x="2697165" y="8241163"/>
                  <a:pt x="2697165" y="8318361"/>
                </a:cubicBezTo>
                <a:cubicBezTo>
                  <a:pt x="2697165" y="8359521"/>
                  <a:pt x="2684360" y="8391535"/>
                  <a:pt x="2658749" y="8414402"/>
                </a:cubicBezTo>
                <a:cubicBezTo>
                  <a:pt x="2633138" y="8437269"/>
                  <a:pt x="2597009" y="8448702"/>
                  <a:pt x="2550360" y="8448702"/>
                </a:cubicBezTo>
                <a:lnTo>
                  <a:pt x="2408220" y="8448702"/>
                </a:lnTo>
                <a:close/>
                <a:moveTo>
                  <a:pt x="1951020" y="8055210"/>
                </a:moveTo>
                <a:lnTo>
                  <a:pt x="2039652" y="8055210"/>
                </a:lnTo>
                <a:lnTo>
                  <a:pt x="2039652" y="8372967"/>
                </a:lnTo>
                <a:lnTo>
                  <a:pt x="2202647" y="8372967"/>
                </a:lnTo>
                <a:lnTo>
                  <a:pt x="2202647" y="8055210"/>
                </a:lnTo>
                <a:lnTo>
                  <a:pt x="2291553" y="8055210"/>
                </a:lnTo>
                <a:lnTo>
                  <a:pt x="2291553" y="8372967"/>
                </a:lnTo>
                <a:lnTo>
                  <a:pt x="2347805" y="8372967"/>
                </a:lnTo>
                <a:lnTo>
                  <a:pt x="2347805" y="8555993"/>
                </a:lnTo>
                <a:lnTo>
                  <a:pt x="2269875" y="8555993"/>
                </a:lnTo>
                <a:lnTo>
                  <a:pt x="2269875" y="8448702"/>
                </a:lnTo>
                <a:lnTo>
                  <a:pt x="1951020" y="8448702"/>
                </a:lnTo>
                <a:close/>
                <a:moveTo>
                  <a:pt x="1503345" y="8055210"/>
                </a:moveTo>
                <a:lnTo>
                  <a:pt x="1587038" y="8055210"/>
                </a:lnTo>
                <a:lnTo>
                  <a:pt x="1587038" y="8272810"/>
                </a:lnTo>
                <a:cubicBezTo>
                  <a:pt x="1587038" y="8299702"/>
                  <a:pt x="1586306" y="8317721"/>
                  <a:pt x="1584843" y="8326867"/>
                </a:cubicBezTo>
                <a:lnTo>
                  <a:pt x="1585940" y="8326867"/>
                </a:lnTo>
                <a:cubicBezTo>
                  <a:pt x="1586855" y="8324672"/>
                  <a:pt x="1593623" y="8313971"/>
                  <a:pt x="1606246" y="8294762"/>
                </a:cubicBezTo>
                <a:lnTo>
                  <a:pt x="1762381" y="8055210"/>
                </a:lnTo>
                <a:lnTo>
                  <a:pt x="1857324" y="8055210"/>
                </a:lnTo>
                <a:lnTo>
                  <a:pt x="1857324" y="8448702"/>
                </a:lnTo>
                <a:lnTo>
                  <a:pt x="1773631" y="8448702"/>
                </a:lnTo>
                <a:lnTo>
                  <a:pt x="1773631" y="8232473"/>
                </a:lnTo>
                <a:cubicBezTo>
                  <a:pt x="1773631" y="8207595"/>
                  <a:pt x="1774546" y="8186374"/>
                  <a:pt x="1776375" y="8168812"/>
                </a:cubicBezTo>
                <a:lnTo>
                  <a:pt x="1774729" y="8168812"/>
                </a:lnTo>
                <a:cubicBezTo>
                  <a:pt x="1770887" y="8176312"/>
                  <a:pt x="1764301" y="8187197"/>
                  <a:pt x="1754972" y="8201466"/>
                </a:cubicBezTo>
                <a:lnTo>
                  <a:pt x="1592526" y="8448702"/>
                </a:lnTo>
                <a:lnTo>
                  <a:pt x="1503345" y="8448702"/>
                </a:lnTo>
                <a:close/>
                <a:moveTo>
                  <a:pt x="1174719" y="8055210"/>
                </a:moveTo>
                <a:lnTo>
                  <a:pt x="1413997" y="8055210"/>
                </a:lnTo>
                <a:lnTo>
                  <a:pt x="1413997" y="8448702"/>
                </a:lnTo>
                <a:lnTo>
                  <a:pt x="1325365" y="8448702"/>
                </a:lnTo>
                <a:lnTo>
                  <a:pt x="1325365" y="8129024"/>
                </a:lnTo>
                <a:lnTo>
                  <a:pt x="1246612" y="8129024"/>
                </a:lnTo>
                <a:cubicBezTo>
                  <a:pt x="1225392" y="8279762"/>
                  <a:pt x="1205543" y="8371641"/>
                  <a:pt x="1187067" y="8404660"/>
                </a:cubicBezTo>
                <a:cubicBezTo>
                  <a:pt x="1168590" y="8437680"/>
                  <a:pt x="1140510" y="8454190"/>
                  <a:pt x="1102825" y="8454190"/>
                </a:cubicBezTo>
                <a:cubicBezTo>
                  <a:pt x="1086910" y="8454190"/>
                  <a:pt x="1070995" y="8451629"/>
                  <a:pt x="1055080" y="8446507"/>
                </a:cubicBezTo>
                <a:lnTo>
                  <a:pt x="1055080" y="8375711"/>
                </a:lnTo>
                <a:cubicBezTo>
                  <a:pt x="1065690" y="8379370"/>
                  <a:pt x="1074836" y="8381199"/>
                  <a:pt x="1082520" y="8381199"/>
                </a:cubicBezTo>
                <a:cubicBezTo>
                  <a:pt x="1090020" y="8381199"/>
                  <a:pt x="1096651" y="8378821"/>
                  <a:pt x="1102414" y="8374065"/>
                </a:cubicBezTo>
                <a:cubicBezTo>
                  <a:pt x="1108176" y="8369308"/>
                  <a:pt x="1114533" y="8356686"/>
                  <a:pt x="1121485" y="8336197"/>
                </a:cubicBezTo>
                <a:cubicBezTo>
                  <a:pt x="1128436" y="8315709"/>
                  <a:pt x="1136805" y="8280356"/>
                  <a:pt x="1146593" y="8230141"/>
                </a:cubicBezTo>
                <a:cubicBezTo>
                  <a:pt x="1156380" y="8179926"/>
                  <a:pt x="1165755" y="8121615"/>
                  <a:pt x="1174719" y="8055210"/>
                </a:cubicBezTo>
                <a:close/>
                <a:moveTo>
                  <a:pt x="731820" y="8055210"/>
                </a:moveTo>
                <a:lnTo>
                  <a:pt x="985093" y="8055210"/>
                </a:lnTo>
                <a:lnTo>
                  <a:pt x="985093" y="8127926"/>
                </a:lnTo>
                <a:lnTo>
                  <a:pt x="820452" y="8127926"/>
                </a:lnTo>
                <a:lnTo>
                  <a:pt x="820452" y="8213814"/>
                </a:lnTo>
                <a:lnTo>
                  <a:pt x="896461" y="8213814"/>
                </a:lnTo>
                <a:cubicBezTo>
                  <a:pt x="938536" y="8213814"/>
                  <a:pt x="971053" y="8223555"/>
                  <a:pt x="994011" y="8243038"/>
                </a:cubicBezTo>
                <a:cubicBezTo>
                  <a:pt x="1016969" y="8262520"/>
                  <a:pt x="1028449" y="8289458"/>
                  <a:pt x="1028449" y="8323849"/>
                </a:cubicBezTo>
                <a:cubicBezTo>
                  <a:pt x="1028449" y="8363363"/>
                  <a:pt x="1016237" y="8394051"/>
                  <a:pt x="991816" y="8415911"/>
                </a:cubicBezTo>
                <a:cubicBezTo>
                  <a:pt x="967394" y="8437772"/>
                  <a:pt x="932774" y="8448702"/>
                  <a:pt x="887955" y="8448702"/>
                </a:cubicBezTo>
                <a:lnTo>
                  <a:pt x="731820" y="8448702"/>
                </a:lnTo>
                <a:close/>
                <a:moveTo>
                  <a:pt x="442275" y="8055210"/>
                </a:moveTo>
                <a:lnTo>
                  <a:pt x="547371" y="8055210"/>
                </a:lnTo>
                <a:lnTo>
                  <a:pt x="687316" y="8448702"/>
                </a:lnTo>
                <a:lnTo>
                  <a:pt x="590726" y="8448702"/>
                </a:lnTo>
                <a:lnTo>
                  <a:pt x="562737" y="8361168"/>
                </a:lnTo>
                <a:lnTo>
                  <a:pt x="422793" y="8361168"/>
                </a:lnTo>
                <a:lnTo>
                  <a:pt x="395078" y="8448702"/>
                </a:lnTo>
                <a:lnTo>
                  <a:pt x="299037" y="8448702"/>
                </a:lnTo>
                <a:close/>
                <a:moveTo>
                  <a:pt x="0" y="8055210"/>
                </a:moveTo>
                <a:lnTo>
                  <a:pt x="312818" y="8055210"/>
                </a:lnTo>
                <a:lnTo>
                  <a:pt x="312818" y="8127378"/>
                </a:lnTo>
                <a:lnTo>
                  <a:pt x="200587" y="8127378"/>
                </a:lnTo>
                <a:lnTo>
                  <a:pt x="200587" y="8448702"/>
                </a:lnTo>
                <a:lnTo>
                  <a:pt x="111681" y="8448702"/>
                </a:lnTo>
                <a:lnTo>
                  <a:pt x="111681" y="8127378"/>
                </a:lnTo>
                <a:lnTo>
                  <a:pt x="0" y="8127378"/>
                </a:lnTo>
                <a:close/>
                <a:moveTo>
                  <a:pt x="125127" y="5592249"/>
                </a:moveTo>
                <a:lnTo>
                  <a:pt x="125127" y="5697893"/>
                </a:lnTo>
                <a:lnTo>
                  <a:pt x="176989" y="5697893"/>
                </a:lnTo>
                <a:cubicBezTo>
                  <a:pt x="218515" y="5697893"/>
                  <a:pt x="239278" y="5679783"/>
                  <a:pt x="239278" y="5643562"/>
                </a:cubicBezTo>
                <a:cubicBezTo>
                  <a:pt x="239278" y="5609353"/>
                  <a:pt x="219430" y="5592249"/>
                  <a:pt x="179733" y="5592249"/>
                </a:cubicBezTo>
                <a:close/>
                <a:moveTo>
                  <a:pt x="3420777" y="5583468"/>
                </a:moveTo>
                <a:lnTo>
                  <a:pt x="3420777" y="5695149"/>
                </a:lnTo>
                <a:lnTo>
                  <a:pt x="3460840" y="5695149"/>
                </a:lnTo>
                <a:cubicBezTo>
                  <a:pt x="3505475" y="5695149"/>
                  <a:pt x="3527794" y="5676216"/>
                  <a:pt x="3527794" y="5638348"/>
                </a:cubicBezTo>
                <a:cubicBezTo>
                  <a:pt x="3527794" y="5601761"/>
                  <a:pt x="3506024" y="5583468"/>
                  <a:pt x="3462486" y="5583468"/>
                </a:cubicBezTo>
                <a:close/>
                <a:moveTo>
                  <a:pt x="1804550" y="5442974"/>
                </a:moveTo>
                <a:cubicBezTo>
                  <a:pt x="1802538" y="5479378"/>
                  <a:pt x="1795586" y="5520355"/>
                  <a:pt x="1783695" y="5565906"/>
                </a:cubicBezTo>
                <a:cubicBezTo>
                  <a:pt x="1771805" y="5611457"/>
                  <a:pt x="1757078" y="5652891"/>
                  <a:pt x="1739517" y="5690210"/>
                </a:cubicBezTo>
                <a:lnTo>
                  <a:pt x="1871504" y="5690210"/>
                </a:lnTo>
                <a:lnTo>
                  <a:pt x="1871504" y="5442974"/>
                </a:lnTo>
                <a:close/>
                <a:moveTo>
                  <a:pt x="2234468" y="5439407"/>
                </a:moveTo>
                <a:cubicBezTo>
                  <a:pt x="2233553" y="5450932"/>
                  <a:pt x="2231267" y="5462365"/>
                  <a:pt x="2227608" y="5473707"/>
                </a:cubicBezTo>
                <a:lnTo>
                  <a:pt x="2184801" y="5607066"/>
                </a:lnTo>
                <a:lnTo>
                  <a:pt x="2285507" y="5607066"/>
                </a:lnTo>
                <a:lnTo>
                  <a:pt x="2243249" y="5474805"/>
                </a:lnTo>
                <a:cubicBezTo>
                  <a:pt x="2240139" y="5464926"/>
                  <a:pt x="2237944" y="5453127"/>
                  <a:pt x="2236663" y="5439407"/>
                </a:cubicBezTo>
                <a:close/>
                <a:moveTo>
                  <a:pt x="1253393" y="5439407"/>
                </a:moveTo>
                <a:cubicBezTo>
                  <a:pt x="1252478" y="5450932"/>
                  <a:pt x="1250192" y="5462365"/>
                  <a:pt x="1246533" y="5473707"/>
                </a:cubicBezTo>
                <a:lnTo>
                  <a:pt x="1203726" y="5607066"/>
                </a:lnTo>
                <a:lnTo>
                  <a:pt x="1304432" y="5607066"/>
                </a:lnTo>
                <a:lnTo>
                  <a:pt x="1262174" y="5474805"/>
                </a:lnTo>
                <a:cubicBezTo>
                  <a:pt x="1259064" y="5464926"/>
                  <a:pt x="1256869" y="5453127"/>
                  <a:pt x="1255589" y="5439407"/>
                </a:cubicBezTo>
                <a:close/>
                <a:moveTo>
                  <a:pt x="548543" y="5439407"/>
                </a:moveTo>
                <a:cubicBezTo>
                  <a:pt x="547629" y="5450932"/>
                  <a:pt x="545342" y="5462365"/>
                  <a:pt x="541683" y="5473707"/>
                </a:cubicBezTo>
                <a:lnTo>
                  <a:pt x="498876" y="5607066"/>
                </a:lnTo>
                <a:lnTo>
                  <a:pt x="599582" y="5607066"/>
                </a:lnTo>
                <a:lnTo>
                  <a:pt x="557324" y="5474805"/>
                </a:lnTo>
                <a:cubicBezTo>
                  <a:pt x="554214" y="5464926"/>
                  <a:pt x="552019" y="5453127"/>
                  <a:pt x="550738" y="5439407"/>
                </a:cubicBezTo>
                <a:close/>
                <a:moveTo>
                  <a:pt x="3804316" y="5369160"/>
                </a:moveTo>
                <a:lnTo>
                  <a:pt x="3912156" y="5369160"/>
                </a:lnTo>
                <a:lnTo>
                  <a:pt x="3968409" y="5487153"/>
                </a:lnTo>
                <a:cubicBezTo>
                  <a:pt x="3972799" y="5496482"/>
                  <a:pt x="3976732" y="5507550"/>
                  <a:pt x="3980208" y="5520355"/>
                </a:cubicBezTo>
                <a:lnTo>
                  <a:pt x="3981305" y="5520355"/>
                </a:lnTo>
                <a:cubicBezTo>
                  <a:pt x="3983501" y="5512672"/>
                  <a:pt x="3987617" y="5501239"/>
                  <a:pt x="3993654" y="5486055"/>
                </a:cubicBezTo>
                <a:lnTo>
                  <a:pt x="4056217" y="5369160"/>
                </a:lnTo>
                <a:lnTo>
                  <a:pt x="4155002" y="5369160"/>
                </a:lnTo>
                <a:lnTo>
                  <a:pt x="4037009" y="5564260"/>
                </a:lnTo>
                <a:lnTo>
                  <a:pt x="4158295" y="5762652"/>
                </a:lnTo>
                <a:lnTo>
                  <a:pt x="4053199" y="5762652"/>
                </a:lnTo>
                <a:lnTo>
                  <a:pt x="3985421" y="5634506"/>
                </a:lnTo>
                <a:cubicBezTo>
                  <a:pt x="3982860" y="5629750"/>
                  <a:pt x="3980208" y="5620970"/>
                  <a:pt x="3977464" y="5608164"/>
                </a:cubicBezTo>
                <a:lnTo>
                  <a:pt x="3976366" y="5608164"/>
                </a:lnTo>
                <a:cubicBezTo>
                  <a:pt x="3975086" y="5614201"/>
                  <a:pt x="3972067" y="5623348"/>
                  <a:pt x="3967311" y="5635604"/>
                </a:cubicBezTo>
                <a:lnTo>
                  <a:pt x="3899259" y="5762652"/>
                </a:lnTo>
                <a:lnTo>
                  <a:pt x="3793615" y="5762652"/>
                </a:lnTo>
                <a:lnTo>
                  <a:pt x="3919016" y="5565906"/>
                </a:lnTo>
                <a:close/>
                <a:moveTo>
                  <a:pt x="3658683" y="5369160"/>
                </a:moveTo>
                <a:lnTo>
                  <a:pt x="3746766" y="5369160"/>
                </a:lnTo>
                <a:lnTo>
                  <a:pt x="3746766" y="5762652"/>
                </a:lnTo>
                <a:lnTo>
                  <a:pt x="3658683" y="5762652"/>
                </a:lnTo>
                <a:close/>
                <a:moveTo>
                  <a:pt x="3332145" y="5369160"/>
                </a:moveTo>
                <a:lnTo>
                  <a:pt x="3420777" y="5369160"/>
                </a:lnTo>
                <a:lnTo>
                  <a:pt x="3420777" y="5516514"/>
                </a:lnTo>
                <a:lnTo>
                  <a:pt x="3478676" y="5516514"/>
                </a:lnTo>
                <a:cubicBezTo>
                  <a:pt x="3573619" y="5516514"/>
                  <a:pt x="3621090" y="5555113"/>
                  <a:pt x="3621090" y="5632311"/>
                </a:cubicBezTo>
                <a:cubicBezTo>
                  <a:pt x="3621090" y="5673472"/>
                  <a:pt x="3608285" y="5705485"/>
                  <a:pt x="3582674" y="5728352"/>
                </a:cubicBezTo>
                <a:cubicBezTo>
                  <a:pt x="3557063" y="5751219"/>
                  <a:pt x="3520934" y="5762652"/>
                  <a:pt x="3474285" y="5762652"/>
                </a:cubicBezTo>
                <a:lnTo>
                  <a:pt x="3332145" y="5762652"/>
                </a:lnTo>
                <a:close/>
                <a:moveTo>
                  <a:pt x="2903520" y="5369160"/>
                </a:moveTo>
                <a:lnTo>
                  <a:pt x="2992152" y="5369160"/>
                </a:lnTo>
                <a:lnTo>
                  <a:pt x="2992152" y="5526118"/>
                </a:lnTo>
                <a:lnTo>
                  <a:pt x="3155147" y="5526118"/>
                </a:lnTo>
                <a:lnTo>
                  <a:pt x="3155147" y="5369160"/>
                </a:lnTo>
                <a:lnTo>
                  <a:pt x="3244053" y="5369160"/>
                </a:lnTo>
                <a:lnTo>
                  <a:pt x="3244053" y="5762652"/>
                </a:lnTo>
                <a:lnTo>
                  <a:pt x="3155147" y="5762652"/>
                </a:lnTo>
                <a:lnTo>
                  <a:pt x="3155147" y="5602401"/>
                </a:lnTo>
                <a:lnTo>
                  <a:pt x="2992152" y="5602401"/>
                </a:lnTo>
                <a:lnTo>
                  <a:pt x="2992152" y="5762652"/>
                </a:lnTo>
                <a:lnTo>
                  <a:pt x="2903520" y="5762652"/>
                </a:lnTo>
                <a:close/>
                <a:moveTo>
                  <a:pt x="2474895" y="5369160"/>
                </a:moveTo>
                <a:lnTo>
                  <a:pt x="2563527" y="5369160"/>
                </a:lnTo>
                <a:lnTo>
                  <a:pt x="2563527" y="5526118"/>
                </a:lnTo>
                <a:lnTo>
                  <a:pt x="2726522" y="5526118"/>
                </a:lnTo>
                <a:lnTo>
                  <a:pt x="2726522" y="5369160"/>
                </a:lnTo>
                <a:lnTo>
                  <a:pt x="2815428" y="5369160"/>
                </a:lnTo>
                <a:lnTo>
                  <a:pt x="2815428" y="5762652"/>
                </a:lnTo>
                <a:lnTo>
                  <a:pt x="2726522" y="5762652"/>
                </a:lnTo>
                <a:lnTo>
                  <a:pt x="2726522" y="5602401"/>
                </a:lnTo>
                <a:lnTo>
                  <a:pt x="2563527" y="5602401"/>
                </a:lnTo>
                <a:lnTo>
                  <a:pt x="2563527" y="5762652"/>
                </a:lnTo>
                <a:lnTo>
                  <a:pt x="2474895" y="5762652"/>
                </a:lnTo>
                <a:close/>
                <a:moveTo>
                  <a:pt x="2185350" y="5369160"/>
                </a:moveTo>
                <a:lnTo>
                  <a:pt x="2290446" y="5369160"/>
                </a:lnTo>
                <a:lnTo>
                  <a:pt x="2430391" y="5762652"/>
                </a:lnTo>
                <a:lnTo>
                  <a:pt x="2333801" y="5762652"/>
                </a:lnTo>
                <a:lnTo>
                  <a:pt x="2305812" y="5675118"/>
                </a:lnTo>
                <a:lnTo>
                  <a:pt x="2165867" y="5675118"/>
                </a:lnTo>
                <a:lnTo>
                  <a:pt x="2138153" y="5762652"/>
                </a:lnTo>
                <a:lnTo>
                  <a:pt x="2042112" y="5762652"/>
                </a:lnTo>
                <a:close/>
                <a:moveTo>
                  <a:pt x="1732657" y="5369160"/>
                </a:moveTo>
                <a:lnTo>
                  <a:pt x="1960410" y="5369160"/>
                </a:lnTo>
                <a:lnTo>
                  <a:pt x="1960410" y="5690210"/>
                </a:lnTo>
                <a:lnTo>
                  <a:pt x="2016388" y="5690210"/>
                </a:lnTo>
                <a:lnTo>
                  <a:pt x="2016388" y="5869943"/>
                </a:lnTo>
                <a:lnTo>
                  <a:pt x="1938458" y="5869943"/>
                </a:lnTo>
                <a:lnTo>
                  <a:pt x="1938458" y="5762652"/>
                </a:lnTo>
                <a:lnTo>
                  <a:pt x="1688753" y="5762652"/>
                </a:lnTo>
                <a:lnTo>
                  <a:pt x="1688753" y="5869943"/>
                </a:lnTo>
                <a:lnTo>
                  <a:pt x="1611920" y="5869943"/>
                </a:lnTo>
                <a:lnTo>
                  <a:pt x="1611920" y="5690210"/>
                </a:lnTo>
                <a:lnTo>
                  <a:pt x="1648416" y="5690210"/>
                </a:lnTo>
                <a:cubicBezTo>
                  <a:pt x="1699271" y="5598194"/>
                  <a:pt x="1727352" y="5491177"/>
                  <a:pt x="1732657" y="5369160"/>
                </a:cubicBezTo>
                <a:close/>
                <a:moveTo>
                  <a:pt x="1204275" y="5369160"/>
                </a:moveTo>
                <a:lnTo>
                  <a:pt x="1309371" y="5369160"/>
                </a:lnTo>
                <a:lnTo>
                  <a:pt x="1449316" y="5762652"/>
                </a:lnTo>
                <a:lnTo>
                  <a:pt x="1352727" y="5762652"/>
                </a:lnTo>
                <a:lnTo>
                  <a:pt x="1324738" y="5675118"/>
                </a:lnTo>
                <a:lnTo>
                  <a:pt x="1184793" y="5675118"/>
                </a:lnTo>
                <a:lnTo>
                  <a:pt x="1157078" y="5762652"/>
                </a:lnTo>
                <a:lnTo>
                  <a:pt x="1061037" y="5762652"/>
                </a:lnTo>
                <a:close/>
                <a:moveTo>
                  <a:pt x="499425" y="5369160"/>
                </a:moveTo>
                <a:lnTo>
                  <a:pt x="604521" y="5369160"/>
                </a:lnTo>
                <a:lnTo>
                  <a:pt x="744466" y="5762652"/>
                </a:lnTo>
                <a:lnTo>
                  <a:pt x="647877" y="5762652"/>
                </a:lnTo>
                <a:lnTo>
                  <a:pt x="619888" y="5675118"/>
                </a:lnTo>
                <a:lnTo>
                  <a:pt x="479943" y="5675118"/>
                </a:lnTo>
                <a:lnTo>
                  <a:pt x="452228" y="5762652"/>
                </a:lnTo>
                <a:lnTo>
                  <a:pt x="356187" y="5762652"/>
                </a:lnTo>
                <a:close/>
                <a:moveTo>
                  <a:pt x="36495" y="5369160"/>
                </a:moveTo>
                <a:lnTo>
                  <a:pt x="289768" y="5369160"/>
                </a:lnTo>
                <a:lnTo>
                  <a:pt x="289768" y="5441876"/>
                </a:lnTo>
                <a:lnTo>
                  <a:pt x="125127" y="5441876"/>
                </a:lnTo>
                <a:lnTo>
                  <a:pt x="125127" y="5527764"/>
                </a:lnTo>
                <a:lnTo>
                  <a:pt x="201136" y="5527764"/>
                </a:lnTo>
                <a:cubicBezTo>
                  <a:pt x="243211" y="5527764"/>
                  <a:pt x="275728" y="5537505"/>
                  <a:pt x="298686" y="5556988"/>
                </a:cubicBezTo>
                <a:cubicBezTo>
                  <a:pt x="321644" y="5576470"/>
                  <a:pt x="333124" y="5603408"/>
                  <a:pt x="333124" y="5637799"/>
                </a:cubicBezTo>
                <a:cubicBezTo>
                  <a:pt x="333124" y="5677313"/>
                  <a:pt x="320913" y="5708001"/>
                  <a:pt x="296491" y="5729861"/>
                </a:cubicBezTo>
                <a:cubicBezTo>
                  <a:pt x="272069" y="5751722"/>
                  <a:pt x="237449" y="5762652"/>
                  <a:pt x="192630" y="5762652"/>
                </a:cubicBezTo>
                <a:lnTo>
                  <a:pt x="36495" y="5762652"/>
                </a:lnTo>
                <a:close/>
                <a:moveTo>
                  <a:pt x="888852" y="5362574"/>
                </a:moveTo>
                <a:cubicBezTo>
                  <a:pt x="931842" y="5362574"/>
                  <a:pt x="965182" y="5371492"/>
                  <a:pt x="988872" y="5389328"/>
                </a:cubicBezTo>
                <a:cubicBezTo>
                  <a:pt x="1012562" y="5407165"/>
                  <a:pt x="1024407" y="5431358"/>
                  <a:pt x="1024407" y="5461908"/>
                </a:cubicBezTo>
                <a:cubicBezTo>
                  <a:pt x="1024407" y="5485873"/>
                  <a:pt x="1017684" y="5506224"/>
                  <a:pt x="1004239" y="5522962"/>
                </a:cubicBezTo>
                <a:cubicBezTo>
                  <a:pt x="990793" y="5539701"/>
                  <a:pt x="971630" y="5550997"/>
                  <a:pt x="946751" y="5556851"/>
                </a:cubicBezTo>
                <a:lnTo>
                  <a:pt x="946751" y="5558223"/>
                </a:lnTo>
                <a:cubicBezTo>
                  <a:pt x="974740" y="5561882"/>
                  <a:pt x="996647" y="5571989"/>
                  <a:pt x="1012470" y="5588544"/>
                </a:cubicBezTo>
                <a:cubicBezTo>
                  <a:pt x="1028294" y="5605100"/>
                  <a:pt x="1036206" y="5625634"/>
                  <a:pt x="1036206" y="5650147"/>
                </a:cubicBezTo>
                <a:cubicBezTo>
                  <a:pt x="1036206" y="5688015"/>
                  <a:pt x="1022486" y="5717376"/>
                  <a:pt x="995046" y="5738230"/>
                </a:cubicBezTo>
                <a:cubicBezTo>
                  <a:pt x="967606" y="5759085"/>
                  <a:pt x="928092" y="5769512"/>
                  <a:pt x="876504" y="5769512"/>
                </a:cubicBezTo>
                <a:cubicBezTo>
                  <a:pt x="827478" y="5769512"/>
                  <a:pt x="789885" y="5762378"/>
                  <a:pt x="763725" y="5748109"/>
                </a:cubicBezTo>
                <a:lnTo>
                  <a:pt x="763725" y="5670453"/>
                </a:lnTo>
                <a:cubicBezTo>
                  <a:pt x="795007" y="5691491"/>
                  <a:pt x="830588" y="5702009"/>
                  <a:pt x="870467" y="5702009"/>
                </a:cubicBezTo>
                <a:cubicBezTo>
                  <a:pt x="919860" y="5702009"/>
                  <a:pt x="944556" y="5684173"/>
                  <a:pt x="944556" y="5648501"/>
                </a:cubicBezTo>
                <a:cubicBezTo>
                  <a:pt x="944556" y="5612280"/>
                  <a:pt x="917390" y="5594169"/>
                  <a:pt x="863059" y="5594169"/>
                </a:cubicBezTo>
                <a:lnTo>
                  <a:pt x="812569" y="5594169"/>
                </a:lnTo>
                <a:lnTo>
                  <a:pt x="812569" y="5527764"/>
                </a:lnTo>
                <a:lnTo>
                  <a:pt x="860863" y="5527764"/>
                </a:lnTo>
                <a:cubicBezTo>
                  <a:pt x="909158" y="5527764"/>
                  <a:pt x="933306" y="5510751"/>
                  <a:pt x="933306" y="5476725"/>
                </a:cubicBezTo>
                <a:cubicBezTo>
                  <a:pt x="933306" y="5445627"/>
                  <a:pt x="912726" y="5430077"/>
                  <a:pt x="871565" y="5430077"/>
                </a:cubicBezTo>
                <a:cubicBezTo>
                  <a:pt x="842113" y="5430077"/>
                  <a:pt x="810648" y="5439407"/>
                  <a:pt x="777171" y="5458066"/>
                </a:cubicBezTo>
                <a:lnTo>
                  <a:pt x="777171" y="5385624"/>
                </a:lnTo>
                <a:cubicBezTo>
                  <a:pt x="810831" y="5370257"/>
                  <a:pt x="848058" y="5362574"/>
                  <a:pt x="888852" y="5362574"/>
                </a:cubicBezTo>
                <a:close/>
                <a:moveTo>
                  <a:pt x="820452" y="2915724"/>
                </a:moveTo>
                <a:lnTo>
                  <a:pt x="820452" y="3021368"/>
                </a:lnTo>
                <a:lnTo>
                  <a:pt x="872314" y="3021368"/>
                </a:lnTo>
                <a:cubicBezTo>
                  <a:pt x="913840" y="3021368"/>
                  <a:pt x="934603" y="3003258"/>
                  <a:pt x="934603" y="2967037"/>
                </a:cubicBezTo>
                <a:cubicBezTo>
                  <a:pt x="934603" y="2932828"/>
                  <a:pt x="914755" y="2915724"/>
                  <a:pt x="875058" y="2915724"/>
                </a:cubicBezTo>
                <a:close/>
                <a:moveTo>
                  <a:pt x="1252100" y="2766449"/>
                </a:moveTo>
                <a:cubicBezTo>
                  <a:pt x="1250088" y="2802853"/>
                  <a:pt x="1243136" y="2843830"/>
                  <a:pt x="1231245" y="2889381"/>
                </a:cubicBezTo>
                <a:cubicBezTo>
                  <a:pt x="1219355" y="2934932"/>
                  <a:pt x="1204628" y="2976366"/>
                  <a:pt x="1187067" y="3013685"/>
                </a:cubicBezTo>
                <a:lnTo>
                  <a:pt x="1319054" y="3013685"/>
                </a:lnTo>
                <a:lnTo>
                  <a:pt x="1319054" y="2766449"/>
                </a:lnTo>
                <a:close/>
                <a:moveTo>
                  <a:pt x="1180207" y="2692635"/>
                </a:moveTo>
                <a:lnTo>
                  <a:pt x="1407960" y="2692635"/>
                </a:lnTo>
                <a:lnTo>
                  <a:pt x="1407960" y="3013685"/>
                </a:lnTo>
                <a:lnTo>
                  <a:pt x="1463938" y="3013685"/>
                </a:lnTo>
                <a:lnTo>
                  <a:pt x="1463938" y="3193418"/>
                </a:lnTo>
                <a:lnTo>
                  <a:pt x="1386008" y="3193418"/>
                </a:lnTo>
                <a:lnTo>
                  <a:pt x="1386008" y="3086127"/>
                </a:lnTo>
                <a:lnTo>
                  <a:pt x="1136302" y="3086127"/>
                </a:lnTo>
                <a:lnTo>
                  <a:pt x="1136302" y="3193418"/>
                </a:lnTo>
                <a:lnTo>
                  <a:pt x="1059470" y="3193418"/>
                </a:lnTo>
                <a:lnTo>
                  <a:pt x="1059470" y="3013685"/>
                </a:lnTo>
                <a:lnTo>
                  <a:pt x="1095965" y="3013685"/>
                </a:lnTo>
                <a:cubicBezTo>
                  <a:pt x="1146821" y="2921669"/>
                  <a:pt x="1174902" y="2814652"/>
                  <a:pt x="1180207" y="2692635"/>
                </a:cubicBezTo>
                <a:close/>
                <a:moveTo>
                  <a:pt x="731820" y="2692635"/>
                </a:moveTo>
                <a:lnTo>
                  <a:pt x="985093" y="2692635"/>
                </a:lnTo>
                <a:lnTo>
                  <a:pt x="985093" y="2765351"/>
                </a:lnTo>
                <a:lnTo>
                  <a:pt x="820452" y="2765351"/>
                </a:lnTo>
                <a:lnTo>
                  <a:pt x="820452" y="2851239"/>
                </a:lnTo>
                <a:lnTo>
                  <a:pt x="896461" y="2851239"/>
                </a:lnTo>
                <a:cubicBezTo>
                  <a:pt x="938536" y="2851239"/>
                  <a:pt x="971053" y="2860980"/>
                  <a:pt x="994011" y="2880463"/>
                </a:cubicBezTo>
                <a:cubicBezTo>
                  <a:pt x="1016969" y="2899946"/>
                  <a:pt x="1028449" y="2926883"/>
                  <a:pt x="1028449" y="2961274"/>
                </a:cubicBezTo>
                <a:cubicBezTo>
                  <a:pt x="1028449" y="3000788"/>
                  <a:pt x="1016237" y="3031475"/>
                  <a:pt x="991816" y="3053336"/>
                </a:cubicBezTo>
                <a:cubicBezTo>
                  <a:pt x="967394" y="3075197"/>
                  <a:pt x="932774" y="3086127"/>
                  <a:pt x="887955" y="3086127"/>
                </a:cubicBezTo>
                <a:lnTo>
                  <a:pt x="731820" y="3086127"/>
                </a:lnTo>
                <a:close/>
                <a:moveTo>
                  <a:pt x="350230" y="2692635"/>
                </a:moveTo>
                <a:lnTo>
                  <a:pt x="451209" y="2692635"/>
                </a:lnTo>
                <a:lnTo>
                  <a:pt x="516517" y="2850142"/>
                </a:lnTo>
                <a:cubicBezTo>
                  <a:pt x="520359" y="2859654"/>
                  <a:pt x="523377" y="2870356"/>
                  <a:pt x="525572" y="2882246"/>
                </a:cubicBezTo>
                <a:lnTo>
                  <a:pt x="526121" y="2882246"/>
                </a:lnTo>
                <a:cubicBezTo>
                  <a:pt x="528133" y="2872368"/>
                  <a:pt x="531243" y="2862033"/>
                  <a:pt x="535451" y="2851239"/>
                </a:cubicBezTo>
                <a:lnTo>
                  <a:pt x="598563" y="2692635"/>
                </a:lnTo>
                <a:lnTo>
                  <a:pt x="691860" y="2692635"/>
                </a:lnTo>
                <a:lnTo>
                  <a:pt x="568653" y="2962372"/>
                </a:lnTo>
                <a:cubicBezTo>
                  <a:pt x="545604" y="3012862"/>
                  <a:pt x="523834" y="3047254"/>
                  <a:pt x="503346" y="3065547"/>
                </a:cubicBezTo>
                <a:cubicBezTo>
                  <a:pt x="482857" y="3083841"/>
                  <a:pt x="456880" y="3092987"/>
                  <a:pt x="425416" y="3092987"/>
                </a:cubicBezTo>
                <a:cubicBezTo>
                  <a:pt x="404561" y="3092987"/>
                  <a:pt x="387548" y="3089969"/>
                  <a:pt x="374377" y="3083932"/>
                </a:cubicBezTo>
                <a:lnTo>
                  <a:pt x="374377" y="3002983"/>
                </a:lnTo>
                <a:cubicBezTo>
                  <a:pt x="389377" y="3012679"/>
                  <a:pt x="404927" y="3017527"/>
                  <a:pt x="421025" y="3017527"/>
                </a:cubicBezTo>
                <a:cubicBezTo>
                  <a:pt x="443160" y="3017527"/>
                  <a:pt x="462643" y="2999599"/>
                  <a:pt x="479473" y="2963744"/>
                </a:cubicBezTo>
                <a:close/>
                <a:moveTo>
                  <a:pt x="221442" y="2686049"/>
                </a:moveTo>
                <a:cubicBezTo>
                  <a:pt x="259858" y="2686049"/>
                  <a:pt x="292238" y="2690897"/>
                  <a:pt x="318580" y="2700592"/>
                </a:cubicBezTo>
                <a:lnTo>
                  <a:pt x="318580" y="2785931"/>
                </a:lnTo>
                <a:cubicBezTo>
                  <a:pt x="292238" y="2770199"/>
                  <a:pt x="262236" y="2762333"/>
                  <a:pt x="228577" y="2762333"/>
                </a:cubicBezTo>
                <a:cubicBezTo>
                  <a:pt x="191624" y="2762333"/>
                  <a:pt x="161805" y="2773949"/>
                  <a:pt x="139122" y="2797182"/>
                </a:cubicBezTo>
                <a:cubicBezTo>
                  <a:pt x="116438" y="2820415"/>
                  <a:pt x="105096" y="2851880"/>
                  <a:pt x="105096" y="2891576"/>
                </a:cubicBezTo>
                <a:cubicBezTo>
                  <a:pt x="105096" y="2929627"/>
                  <a:pt x="115797" y="2959948"/>
                  <a:pt x="137201" y="2982541"/>
                </a:cubicBezTo>
                <a:cubicBezTo>
                  <a:pt x="158604" y="3005133"/>
                  <a:pt x="187416" y="3016429"/>
                  <a:pt x="223637" y="3016429"/>
                </a:cubicBezTo>
                <a:cubicBezTo>
                  <a:pt x="258212" y="3016429"/>
                  <a:pt x="289860" y="3008014"/>
                  <a:pt x="318580" y="2991184"/>
                </a:cubicBezTo>
                <a:lnTo>
                  <a:pt x="318580" y="3072133"/>
                </a:lnTo>
                <a:cubicBezTo>
                  <a:pt x="289860" y="3086036"/>
                  <a:pt x="252358" y="3092987"/>
                  <a:pt x="206075" y="3092987"/>
                </a:cubicBezTo>
                <a:cubicBezTo>
                  <a:pt x="145707" y="3092987"/>
                  <a:pt x="98236" y="3075243"/>
                  <a:pt x="63661" y="3039753"/>
                </a:cubicBezTo>
                <a:cubicBezTo>
                  <a:pt x="29086" y="3004264"/>
                  <a:pt x="11799" y="2956975"/>
                  <a:pt x="11799" y="2897887"/>
                </a:cubicBezTo>
                <a:cubicBezTo>
                  <a:pt x="11799" y="2834958"/>
                  <a:pt x="31236" y="2783919"/>
                  <a:pt x="70109" y="2744771"/>
                </a:cubicBezTo>
                <a:cubicBezTo>
                  <a:pt x="108983" y="2705623"/>
                  <a:pt x="159427" y="2686049"/>
                  <a:pt x="221442" y="2686049"/>
                </a:cubicBezTo>
                <a:close/>
                <a:moveTo>
                  <a:pt x="1115727" y="231046"/>
                </a:moveTo>
                <a:lnTo>
                  <a:pt x="1115727" y="334770"/>
                </a:lnTo>
                <a:lnTo>
                  <a:pt x="1163747" y="334770"/>
                </a:lnTo>
                <a:cubicBezTo>
                  <a:pt x="1184236" y="334770"/>
                  <a:pt x="1200289" y="330014"/>
                  <a:pt x="1211905" y="320501"/>
                </a:cubicBezTo>
                <a:cubicBezTo>
                  <a:pt x="1223521" y="310988"/>
                  <a:pt x="1229330" y="298000"/>
                  <a:pt x="1229330" y="281536"/>
                </a:cubicBezTo>
                <a:cubicBezTo>
                  <a:pt x="1229330" y="265804"/>
                  <a:pt x="1223613" y="253455"/>
                  <a:pt x="1212179" y="244492"/>
                </a:cubicBezTo>
                <a:cubicBezTo>
                  <a:pt x="1200746" y="235528"/>
                  <a:pt x="1184785" y="231046"/>
                  <a:pt x="1164296" y="231046"/>
                </a:cubicBezTo>
                <a:close/>
                <a:moveTo>
                  <a:pt x="1772952" y="74637"/>
                </a:moveTo>
                <a:lnTo>
                  <a:pt x="1772952" y="197295"/>
                </a:lnTo>
                <a:lnTo>
                  <a:pt x="1807801" y="197295"/>
                </a:lnTo>
                <a:cubicBezTo>
                  <a:pt x="1854998" y="197295"/>
                  <a:pt x="1878597" y="176623"/>
                  <a:pt x="1878597" y="135280"/>
                </a:cubicBezTo>
                <a:cubicBezTo>
                  <a:pt x="1878597" y="94851"/>
                  <a:pt x="1854998" y="74637"/>
                  <a:pt x="1807801" y="74637"/>
                </a:cubicBezTo>
                <a:close/>
                <a:moveTo>
                  <a:pt x="772827" y="74637"/>
                </a:moveTo>
                <a:lnTo>
                  <a:pt x="772827" y="197295"/>
                </a:lnTo>
                <a:lnTo>
                  <a:pt x="807676" y="197295"/>
                </a:lnTo>
                <a:cubicBezTo>
                  <a:pt x="854873" y="197295"/>
                  <a:pt x="878472" y="176623"/>
                  <a:pt x="878472" y="135280"/>
                </a:cubicBezTo>
                <a:cubicBezTo>
                  <a:pt x="878472" y="94851"/>
                  <a:pt x="854873" y="74637"/>
                  <a:pt x="807676" y="74637"/>
                </a:cubicBezTo>
                <a:close/>
                <a:moveTo>
                  <a:pt x="1115727" y="71893"/>
                </a:moveTo>
                <a:lnTo>
                  <a:pt x="1115727" y="165190"/>
                </a:lnTo>
                <a:lnTo>
                  <a:pt x="1154692" y="165190"/>
                </a:lnTo>
                <a:cubicBezTo>
                  <a:pt x="1172986" y="165190"/>
                  <a:pt x="1187392" y="160754"/>
                  <a:pt x="1197910" y="151881"/>
                </a:cubicBezTo>
                <a:cubicBezTo>
                  <a:pt x="1208429" y="143009"/>
                  <a:pt x="1213688" y="130798"/>
                  <a:pt x="1213688" y="115248"/>
                </a:cubicBezTo>
                <a:cubicBezTo>
                  <a:pt x="1213688" y="86345"/>
                  <a:pt x="1192102" y="71893"/>
                  <a:pt x="1148930" y="71893"/>
                </a:cubicBezTo>
                <a:close/>
                <a:moveTo>
                  <a:pt x="1684320" y="6585"/>
                </a:moveTo>
                <a:lnTo>
                  <a:pt x="1823167" y="6585"/>
                </a:lnTo>
                <a:cubicBezTo>
                  <a:pt x="1922318" y="6585"/>
                  <a:pt x="1971893" y="48386"/>
                  <a:pt x="1971893" y="131987"/>
                </a:cubicBezTo>
                <a:cubicBezTo>
                  <a:pt x="1971893" y="171501"/>
                  <a:pt x="1957670" y="203469"/>
                  <a:pt x="1929224" y="227891"/>
                </a:cubicBezTo>
                <a:cubicBezTo>
                  <a:pt x="1900777" y="252312"/>
                  <a:pt x="1862773" y="264523"/>
                  <a:pt x="1815210" y="264523"/>
                </a:cubicBezTo>
                <a:lnTo>
                  <a:pt x="1772952" y="264523"/>
                </a:lnTo>
                <a:lnTo>
                  <a:pt x="1772952" y="400078"/>
                </a:lnTo>
                <a:lnTo>
                  <a:pt x="1684320" y="400078"/>
                </a:lnTo>
                <a:close/>
                <a:moveTo>
                  <a:pt x="1389045" y="6585"/>
                </a:moveTo>
                <a:lnTo>
                  <a:pt x="1615975" y="6585"/>
                </a:lnTo>
                <a:lnTo>
                  <a:pt x="1615975" y="78753"/>
                </a:lnTo>
                <a:lnTo>
                  <a:pt x="1477677" y="78753"/>
                </a:lnTo>
                <a:lnTo>
                  <a:pt x="1477677" y="166287"/>
                </a:lnTo>
                <a:lnTo>
                  <a:pt x="1606371" y="166287"/>
                </a:lnTo>
                <a:lnTo>
                  <a:pt x="1606371" y="238180"/>
                </a:lnTo>
                <a:lnTo>
                  <a:pt x="1477677" y="238180"/>
                </a:lnTo>
                <a:lnTo>
                  <a:pt x="1477677" y="328184"/>
                </a:lnTo>
                <a:lnTo>
                  <a:pt x="1625031" y="328184"/>
                </a:lnTo>
                <a:lnTo>
                  <a:pt x="1625031" y="400078"/>
                </a:lnTo>
                <a:lnTo>
                  <a:pt x="1389045" y="400078"/>
                </a:lnTo>
                <a:close/>
                <a:moveTo>
                  <a:pt x="1027095" y="6585"/>
                </a:moveTo>
                <a:lnTo>
                  <a:pt x="1170333" y="6585"/>
                </a:lnTo>
                <a:cubicBezTo>
                  <a:pt x="1214237" y="6585"/>
                  <a:pt x="1247989" y="14634"/>
                  <a:pt x="1271587" y="30733"/>
                </a:cubicBezTo>
                <a:cubicBezTo>
                  <a:pt x="1295186" y="46831"/>
                  <a:pt x="1306985" y="69515"/>
                  <a:pt x="1306985" y="98784"/>
                </a:cubicBezTo>
                <a:cubicBezTo>
                  <a:pt x="1306985" y="120005"/>
                  <a:pt x="1299805" y="138572"/>
                  <a:pt x="1285445" y="154488"/>
                </a:cubicBezTo>
                <a:cubicBezTo>
                  <a:pt x="1271084" y="170403"/>
                  <a:pt x="1252745" y="181471"/>
                  <a:pt x="1230427" y="187691"/>
                </a:cubicBezTo>
                <a:lnTo>
                  <a:pt x="1230427" y="188788"/>
                </a:lnTo>
                <a:cubicBezTo>
                  <a:pt x="1258416" y="192264"/>
                  <a:pt x="1280780" y="202600"/>
                  <a:pt x="1297518" y="219796"/>
                </a:cubicBezTo>
                <a:cubicBezTo>
                  <a:pt x="1314257" y="236991"/>
                  <a:pt x="1322626" y="257937"/>
                  <a:pt x="1322626" y="282634"/>
                </a:cubicBezTo>
                <a:cubicBezTo>
                  <a:pt x="1322626" y="318672"/>
                  <a:pt x="1309729" y="347255"/>
                  <a:pt x="1283935" y="368384"/>
                </a:cubicBezTo>
                <a:cubicBezTo>
                  <a:pt x="1258142" y="389513"/>
                  <a:pt x="1222927" y="400078"/>
                  <a:pt x="1178291" y="400078"/>
                </a:cubicBezTo>
                <a:lnTo>
                  <a:pt x="1027095" y="400078"/>
                </a:lnTo>
                <a:close/>
                <a:moveTo>
                  <a:pt x="684195" y="6585"/>
                </a:moveTo>
                <a:lnTo>
                  <a:pt x="823042" y="6585"/>
                </a:lnTo>
                <a:cubicBezTo>
                  <a:pt x="922193" y="6585"/>
                  <a:pt x="971769" y="48386"/>
                  <a:pt x="971769" y="131987"/>
                </a:cubicBezTo>
                <a:cubicBezTo>
                  <a:pt x="971769" y="171501"/>
                  <a:pt x="957545" y="203469"/>
                  <a:pt x="929099" y="227891"/>
                </a:cubicBezTo>
                <a:cubicBezTo>
                  <a:pt x="900652" y="252312"/>
                  <a:pt x="862648" y="264523"/>
                  <a:pt x="815085" y="264523"/>
                </a:cubicBezTo>
                <a:lnTo>
                  <a:pt x="772827" y="264523"/>
                </a:lnTo>
                <a:lnTo>
                  <a:pt x="772827" y="400078"/>
                </a:lnTo>
                <a:lnTo>
                  <a:pt x="684195" y="400078"/>
                </a:lnTo>
                <a:close/>
                <a:moveTo>
                  <a:pt x="388920" y="6585"/>
                </a:moveTo>
                <a:lnTo>
                  <a:pt x="615850" y="6585"/>
                </a:lnTo>
                <a:lnTo>
                  <a:pt x="615850" y="78753"/>
                </a:lnTo>
                <a:lnTo>
                  <a:pt x="477552" y="78753"/>
                </a:lnTo>
                <a:lnTo>
                  <a:pt x="477552" y="166287"/>
                </a:lnTo>
                <a:lnTo>
                  <a:pt x="606247" y="166287"/>
                </a:lnTo>
                <a:lnTo>
                  <a:pt x="606247" y="238180"/>
                </a:lnTo>
                <a:lnTo>
                  <a:pt x="477552" y="238180"/>
                </a:lnTo>
                <a:lnTo>
                  <a:pt x="477552" y="328184"/>
                </a:lnTo>
                <a:lnTo>
                  <a:pt x="624906" y="328184"/>
                </a:lnTo>
                <a:lnTo>
                  <a:pt x="624906" y="400078"/>
                </a:lnTo>
                <a:lnTo>
                  <a:pt x="388920" y="400078"/>
                </a:lnTo>
                <a:close/>
                <a:moveTo>
                  <a:pt x="221442" y="0"/>
                </a:moveTo>
                <a:cubicBezTo>
                  <a:pt x="259858" y="0"/>
                  <a:pt x="292238" y="4847"/>
                  <a:pt x="318580" y="14543"/>
                </a:cubicBezTo>
                <a:lnTo>
                  <a:pt x="318580" y="99882"/>
                </a:lnTo>
                <a:cubicBezTo>
                  <a:pt x="292238" y="84149"/>
                  <a:pt x="262236" y="76283"/>
                  <a:pt x="228577" y="76283"/>
                </a:cubicBezTo>
                <a:cubicBezTo>
                  <a:pt x="191624" y="76283"/>
                  <a:pt x="161805" y="87900"/>
                  <a:pt x="139122" y="111132"/>
                </a:cubicBezTo>
                <a:cubicBezTo>
                  <a:pt x="116438" y="134365"/>
                  <a:pt x="105096" y="165830"/>
                  <a:pt x="105096" y="205527"/>
                </a:cubicBezTo>
                <a:cubicBezTo>
                  <a:pt x="105096" y="243577"/>
                  <a:pt x="115797" y="273899"/>
                  <a:pt x="137201" y="296491"/>
                </a:cubicBezTo>
                <a:cubicBezTo>
                  <a:pt x="158604" y="319083"/>
                  <a:pt x="187416" y="330380"/>
                  <a:pt x="223637" y="330380"/>
                </a:cubicBezTo>
                <a:cubicBezTo>
                  <a:pt x="258212" y="330380"/>
                  <a:pt x="289860" y="321965"/>
                  <a:pt x="318580" y="305135"/>
                </a:cubicBezTo>
                <a:lnTo>
                  <a:pt x="318580" y="386083"/>
                </a:lnTo>
                <a:cubicBezTo>
                  <a:pt x="289860" y="399986"/>
                  <a:pt x="252358" y="406937"/>
                  <a:pt x="206075" y="406937"/>
                </a:cubicBezTo>
                <a:cubicBezTo>
                  <a:pt x="145707" y="406937"/>
                  <a:pt x="98236" y="389193"/>
                  <a:pt x="63661" y="353704"/>
                </a:cubicBezTo>
                <a:cubicBezTo>
                  <a:pt x="29086" y="318214"/>
                  <a:pt x="11799" y="270926"/>
                  <a:pt x="11799" y="211838"/>
                </a:cubicBezTo>
                <a:cubicBezTo>
                  <a:pt x="11799" y="148908"/>
                  <a:pt x="31236" y="97870"/>
                  <a:pt x="70109" y="58722"/>
                </a:cubicBezTo>
                <a:cubicBezTo>
                  <a:pt x="108983" y="19574"/>
                  <a:pt x="159427" y="0"/>
                  <a:pt x="221442" y="0"/>
                </a:cubicBezTo>
                <a:close/>
              </a:path>
            </a:pathLst>
          </a:custGeom>
          <a:blipFill>
            <a:blip r:embed="rId2"/>
            <a:stretch>
              <a:fillRect t="26487" b="61339"/>
            </a:stretch>
          </a:blip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ru-RU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9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3F592354-AC8E-45DD-A976-1B93E72FC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2562225"/>
            <a:ext cx="17335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Объект 2">
            <a:extLst>
              <a:ext uri="{FF2B5EF4-FFF2-40B4-BE49-F238E27FC236}">
                <a16:creationId xmlns:a16="http://schemas.microsoft.com/office/drawing/2014/main" id="{D1932CCF-A15E-4C1D-88A6-79D9949E6329}"/>
              </a:ext>
            </a:extLst>
          </p:cNvPr>
          <p:cNvSpPr txBox="1">
            <a:spLocks/>
          </p:cNvSpPr>
          <p:nvPr/>
        </p:nvSpPr>
        <p:spPr>
          <a:xfrm>
            <a:off x="6753226" y="4295775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MySQL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!!erd">
            <a:extLst>
              <a:ext uri="{FF2B5EF4-FFF2-40B4-BE49-F238E27FC236}">
                <a16:creationId xmlns:a16="http://schemas.microsoft.com/office/drawing/2014/main" id="{563C32CD-6317-4627-8FF4-8E848D6CF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3615" y="7187904"/>
            <a:ext cx="1783035" cy="17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756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2A294-15BD-43A5-484F-642DF8B6C6E4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План банка данных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C9F52B-DFDE-4D18-BB87-98196D929FDC}"/>
              </a:ext>
            </a:extLst>
          </p:cNvPr>
          <p:cNvSpPr txBox="1"/>
          <p:nvPr/>
        </p:nvSpPr>
        <p:spPr>
          <a:xfrm>
            <a:off x="634219" y="-4006850"/>
            <a:ext cx="5627776" cy="11579557"/>
          </a:xfrm>
          <a:custGeom>
            <a:avLst/>
            <a:gdLst/>
            <a:ahLst/>
            <a:cxnLst/>
            <a:rect l="l" t="t" r="r" b="b"/>
            <a:pathLst>
              <a:path w="4158295" h="8555993">
                <a:moveTo>
                  <a:pt x="820452" y="8278298"/>
                </a:moveTo>
                <a:lnTo>
                  <a:pt x="820452" y="8383943"/>
                </a:lnTo>
                <a:lnTo>
                  <a:pt x="872314" y="8383943"/>
                </a:lnTo>
                <a:cubicBezTo>
                  <a:pt x="913840" y="8383943"/>
                  <a:pt x="934603" y="8365833"/>
                  <a:pt x="934603" y="8329611"/>
                </a:cubicBezTo>
                <a:cubicBezTo>
                  <a:pt x="934603" y="8295403"/>
                  <a:pt x="914755" y="8278298"/>
                  <a:pt x="875058" y="8278298"/>
                </a:cubicBezTo>
                <a:close/>
                <a:moveTo>
                  <a:pt x="2496852" y="8269517"/>
                </a:moveTo>
                <a:lnTo>
                  <a:pt x="2496852" y="8381199"/>
                </a:lnTo>
                <a:lnTo>
                  <a:pt x="2536915" y="8381199"/>
                </a:lnTo>
                <a:cubicBezTo>
                  <a:pt x="2581550" y="8381199"/>
                  <a:pt x="2603869" y="8362265"/>
                  <a:pt x="2603869" y="8324398"/>
                </a:cubicBezTo>
                <a:cubicBezTo>
                  <a:pt x="2603869" y="8287811"/>
                  <a:pt x="2582099" y="8269517"/>
                  <a:pt x="2538561" y="8269517"/>
                </a:cubicBezTo>
                <a:close/>
                <a:moveTo>
                  <a:pt x="491393" y="8125456"/>
                </a:moveTo>
                <a:cubicBezTo>
                  <a:pt x="490478" y="8136982"/>
                  <a:pt x="488192" y="8148415"/>
                  <a:pt x="484533" y="8159756"/>
                </a:cubicBezTo>
                <a:lnTo>
                  <a:pt x="441726" y="8293116"/>
                </a:lnTo>
                <a:lnTo>
                  <a:pt x="542432" y="8293116"/>
                </a:lnTo>
                <a:lnTo>
                  <a:pt x="500174" y="8160854"/>
                </a:lnTo>
                <a:cubicBezTo>
                  <a:pt x="497064" y="8150976"/>
                  <a:pt x="494869" y="8139176"/>
                  <a:pt x="493588" y="8125456"/>
                </a:cubicBezTo>
                <a:close/>
                <a:moveTo>
                  <a:pt x="2734758" y="8055210"/>
                </a:moveTo>
                <a:lnTo>
                  <a:pt x="2822841" y="8055210"/>
                </a:lnTo>
                <a:lnTo>
                  <a:pt x="2822841" y="8448702"/>
                </a:lnTo>
                <a:lnTo>
                  <a:pt x="2734758" y="8448702"/>
                </a:lnTo>
                <a:close/>
                <a:moveTo>
                  <a:pt x="2408220" y="8055210"/>
                </a:moveTo>
                <a:lnTo>
                  <a:pt x="2496852" y="8055210"/>
                </a:lnTo>
                <a:lnTo>
                  <a:pt x="2496852" y="8202563"/>
                </a:lnTo>
                <a:lnTo>
                  <a:pt x="2554751" y="8202563"/>
                </a:lnTo>
                <a:cubicBezTo>
                  <a:pt x="2649694" y="8202563"/>
                  <a:pt x="2697165" y="8241163"/>
                  <a:pt x="2697165" y="8318361"/>
                </a:cubicBezTo>
                <a:cubicBezTo>
                  <a:pt x="2697165" y="8359521"/>
                  <a:pt x="2684360" y="8391535"/>
                  <a:pt x="2658749" y="8414402"/>
                </a:cubicBezTo>
                <a:cubicBezTo>
                  <a:pt x="2633138" y="8437269"/>
                  <a:pt x="2597009" y="8448702"/>
                  <a:pt x="2550360" y="8448702"/>
                </a:cubicBezTo>
                <a:lnTo>
                  <a:pt x="2408220" y="8448702"/>
                </a:lnTo>
                <a:close/>
                <a:moveTo>
                  <a:pt x="1951020" y="8055210"/>
                </a:moveTo>
                <a:lnTo>
                  <a:pt x="2039652" y="8055210"/>
                </a:lnTo>
                <a:lnTo>
                  <a:pt x="2039652" y="8372967"/>
                </a:lnTo>
                <a:lnTo>
                  <a:pt x="2202647" y="8372967"/>
                </a:lnTo>
                <a:lnTo>
                  <a:pt x="2202647" y="8055210"/>
                </a:lnTo>
                <a:lnTo>
                  <a:pt x="2291553" y="8055210"/>
                </a:lnTo>
                <a:lnTo>
                  <a:pt x="2291553" y="8372967"/>
                </a:lnTo>
                <a:lnTo>
                  <a:pt x="2347805" y="8372967"/>
                </a:lnTo>
                <a:lnTo>
                  <a:pt x="2347805" y="8555993"/>
                </a:lnTo>
                <a:lnTo>
                  <a:pt x="2269875" y="8555993"/>
                </a:lnTo>
                <a:lnTo>
                  <a:pt x="2269875" y="8448702"/>
                </a:lnTo>
                <a:lnTo>
                  <a:pt x="1951020" y="8448702"/>
                </a:lnTo>
                <a:close/>
                <a:moveTo>
                  <a:pt x="1503345" y="8055210"/>
                </a:moveTo>
                <a:lnTo>
                  <a:pt x="1587038" y="8055210"/>
                </a:lnTo>
                <a:lnTo>
                  <a:pt x="1587038" y="8272810"/>
                </a:lnTo>
                <a:cubicBezTo>
                  <a:pt x="1587038" y="8299702"/>
                  <a:pt x="1586306" y="8317721"/>
                  <a:pt x="1584843" y="8326867"/>
                </a:cubicBezTo>
                <a:lnTo>
                  <a:pt x="1585940" y="8326867"/>
                </a:lnTo>
                <a:cubicBezTo>
                  <a:pt x="1586855" y="8324672"/>
                  <a:pt x="1593623" y="8313971"/>
                  <a:pt x="1606246" y="8294762"/>
                </a:cubicBezTo>
                <a:lnTo>
                  <a:pt x="1762381" y="8055210"/>
                </a:lnTo>
                <a:lnTo>
                  <a:pt x="1857324" y="8055210"/>
                </a:lnTo>
                <a:lnTo>
                  <a:pt x="1857324" y="8448702"/>
                </a:lnTo>
                <a:lnTo>
                  <a:pt x="1773631" y="8448702"/>
                </a:lnTo>
                <a:lnTo>
                  <a:pt x="1773631" y="8232473"/>
                </a:lnTo>
                <a:cubicBezTo>
                  <a:pt x="1773631" y="8207595"/>
                  <a:pt x="1774546" y="8186374"/>
                  <a:pt x="1776375" y="8168812"/>
                </a:cubicBezTo>
                <a:lnTo>
                  <a:pt x="1774729" y="8168812"/>
                </a:lnTo>
                <a:cubicBezTo>
                  <a:pt x="1770887" y="8176312"/>
                  <a:pt x="1764301" y="8187197"/>
                  <a:pt x="1754972" y="8201466"/>
                </a:cubicBezTo>
                <a:lnTo>
                  <a:pt x="1592526" y="8448702"/>
                </a:lnTo>
                <a:lnTo>
                  <a:pt x="1503345" y="8448702"/>
                </a:lnTo>
                <a:close/>
                <a:moveTo>
                  <a:pt x="1174719" y="8055210"/>
                </a:moveTo>
                <a:lnTo>
                  <a:pt x="1413997" y="8055210"/>
                </a:lnTo>
                <a:lnTo>
                  <a:pt x="1413997" y="8448702"/>
                </a:lnTo>
                <a:lnTo>
                  <a:pt x="1325365" y="8448702"/>
                </a:lnTo>
                <a:lnTo>
                  <a:pt x="1325365" y="8129024"/>
                </a:lnTo>
                <a:lnTo>
                  <a:pt x="1246612" y="8129024"/>
                </a:lnTo>
                <a:cubicBezTo>
                  <a:pt x="1225392" y="8279762"/>
                  <a:pt x="1205543" y="8371641"/>
                  <a:pt x="1187067" y="8404660"/>
                </a:cubicBezTo>
                <a:cubicBezTo>
                  <a:pt x="1168590" y="8437680"/>
                  <a:pt x="1140510" y="8454190"/>
                  <a:pt x="1102825" y="8454190"/>
                </a:cubicBezTo>
                <a:cubicBezTo>
                  <a:pt x="1086910" y="8454190"/>
                  <a:pt x="1070995" y="8451629"/>
                  <a:pt x="1055080" y="8446507"/>
                </a:cubicBezTo>
                <a:lnTo>
                  <a:pt x="1055080" y="8375711"/>
                </a:lnTo>
                <a:cubicBezTo>
                  <a:pt x="1065690" y="8379370"/>
                  <a:pt x="1074836" y="8381199"/>
                  <a:pt x="1082520" y="8381199"/>
                </a:cubicBezTo>
                <a:cubicBezTo>
                  <a:pt x="1090020" y="8381199"/>
                  <a:pt x="1096651" y="8378821"/>
                  <a:pt x="1102414" y="8374065"/>
                </a:cubicBezTo>
                <a:cubicBezTo>
                  <a:pt x="1108176" y="8369308"/>
                  <a:pt x="1114533" y="8356686"/>
                  <a:pt x="1121485" y="8336197"/>
                </a:cubicBezTo>
                <a:cubicBezTo>
                  <a:pt x="1128436" y="8315709"/>
                  <a:pt x="1136805" y="8280356"/>
                  <a:pt x="1146593" y="8230141"/>
                </a:cubicBezTo>
                <a:cubicBezTo>
                  <a:pt x="1156380" y="8179926"/>
                  <a:pt x="1165755" y="8121615"/>
                  <a:pt x="1174719" y="8055210"/>
                </a:cubicBezTo>
                <a:close/>
                <a:moveTo>
                  <a:pt x="731820" y="8055210"/>
                </a:moveTo>
                <a:lnTo>
                  <a:pt x="985093" y="8055210"/>
                </a:lnTo>
                <a:lnTo>
                  <a:pt x="985093" y="8127926"/>
                </a:lnTo>
                <a:lnTo>
                  <a:pt x="820452" y="8127926"/>
                </a:lnTo>
                <a:lnTo>
                  <a:pt x="820452" y="8213814"/>
                </a:lnTo>
                <a:lnTo>
                  <a:pt x="896461" y="8213814"/>
                </a:lnTo>
                <a:cubicBezTo>
                  <a:pt x="938536" y="8213814"/>
                  <a:pt x="971053" y="8223555"/>
                  <a:pt x="994011" y="8243038"/>
                </a:cubicBezTo>
                <a:cubicBezTo>
                  <a:pt x="1016969" y="8262520"/>
                  <a:pt x="1028449" y="8289458"/>
                  <a:pt x="1028449" y="8323849"/>
                </a:cubicBezTo>
                <a:cubicBezTo>
                  <a:pt x="1028449" y="8363363"/>
                  <a:pt x="1016237" y="8394051"/>
                  <a:pt x="991816" y="8415911"/>
                </a:cubicBezTo>
                <a:cubicBezTo>
                  <a:pt x="967394" y="8437772"/>
                  <a:pt x="932774" y="8448702"/>
                  <a:pt x="887955" y="8448702"/>
                </a:cubicBezTo>
                <a:lnTo>
                  <a:pt x="731820" y="8448702"/>
                </a:lnTo>
                <a:close/>
                <a:moveTo>
                  <a:pt x="442275" y="8055210"/>
                </a:moveTo>
                <a:lnTo>
                  <a:pt x="547371" y="8055210"/>
                </a:lnTo>
                <a:lnTo>
                  <a:pt x="687316" y="8448702"/>
                </a:lnTo>
                <a:lnTo>
                  <a:pt x="590726" y="8448702"/>
                </a:lnTo>
                <a:lnTo>
                  <a:pt x="562737" y="8361168"/>
                </a:lnTo>
                <a:lnTo>
                  <a:pt x="422793" y="8361168"/>
                </a:lnTo>
                <a:lnTo>
                  <a:pt x="395078" y="8448702"/>
                </a:lnTo>
                <a:lnTo>
                  <a:pt x="299037" y="8448702"/>
                </a:lnTo>
                <a:close/>
                <a:moveTo>
                  <a:pt x="0" y="8055210"/>
                </a:moveTo>
                <a:lnTo>
                  <a:pt x="312818" y="8055210"/>
                </a:lnTo>
                <a:lnTo>
                  <a:pt x="312818" y="8127378"/>
                </a:lnTo>
                <a:lnTo>
                  <a:pt x="200587" y="8127378"/>
                </a:lnTo>
                <a:lnTo>
                  <a:pt x="200587" y="8448702"/>
                </a:lnTo>
                <a:lnTo>
                  <a:pt x="111681" y="8448702"/>
                </a:lnTo>
                <a:lnTo>
                  <a:pt x="111681" y="8127378"/>
                </a:lnTo>
                <a:lnTo>
                  <a:pt x="0" y="8127378"/>
                </a:lnTo>
                <a:close/>
                <a:moveTo>
                  <a:pt x="125127" y="5592249"/>
                </a:moveTo>
                <a:lnTo>
                  <a:pt x="125127" y="5697893"/>
                </a:lnTo>
                <a:lnTo>
                  <a:pt x="176989" y="5697893"/>
                </a:lnTo>
                <a:cubicBezTo>
                  <a:pt x="218515" y="5697893"/>
                  <a:pt x="239278" y="5679783"/>
                  <a:pt x="239278" y="5643562"/>
                </a:cubicBezTo>
                <a:cubicBezTo>
                  <a:pt x="239278" y="5609353"/>
                  <a:pt x="219430" y="5592249"/>
                  <a:pt x="179733" y="5592249"/>
                </a:cubicBezTo>
                <a:close/>
                <a:moveTo>
                  <a:pt x="3420777" y="5583468"/>
                </a:moveTo>
                <a:lnTo>
                  <a:pt x="3420777" y="5695149"/>
                </a:lnTo>
                <a:lnTo>
                  <a:pt x="3460840" y="5695149"/>
                </a:lnTo>
                <a:cubicBezTo>
                  <a:pt x="3505475" y="5695149"/>
                  <a:pt x="3527794" y="5676216"/>
                  <a:pt x="3527794" y="5638348"/>
                </a:cubicBezTo>
                <a:cubicBezTo>
                  <a:pt x="3527794" y="5601761"/>
                  <a:pt x="3506024" y="5583468"/>
                  <a:pt x="3462486" y="5583468"/>
                </a:cubicBezTo>
                <a:close/>
                <a:moveTo>
                  <a:pt x="1804550" y="5442974"/>
                </a:moveTo>
                <a:cubicBezTo>
                  <a:pt x="1802538" y="5479378"/>
                  <a:pt x="1795586" y="5520355"/>
                  <a:pt x="1783695" y="5565906"/>
                </a:cubicBezTo>
                <a:cubicBezTo>
                  <a:pt x="1771805" y="5611457"/>
                  <a:pt x="1757078" y="5652891"/>
                  <a:pt x="1739517" y="5690210"/>
                </a:cubicBezTo>
                <a:lnTo>
                  <a:pt x="1871504" y="5690210"/>
                </a:lnTo>
                <a:lnTo>
                  <a:pt x="1871504" y="5442974"/>
                </a:lnTo>
                <a:close/>
                <a:moveTo>
                  <a:pt x="2234468" y="5439407"/>
                </a:moveTo>
                <a:cubicBezTo>
                  <a:pt x="2233553" y="5450932"/>
                  <a:pt x="2231267" y="5462365"/>
                  <a:pt x="2227608" y="5473707"/>
                </a:cubicBezTo>
                <a:lnTo>
                  <a:pt x="2184801" y="5607066"/>
                </a:lnTo>
                <a:lnTo>
                  <a:pt x="2285507" y="5607066"/>
                </a:lnTo>
                <a:lnTo>
                  <a:pt x="2243249" y="5474805"/>
                </a:lnTo>
                <a:cubicBezTo>
                  <a:pt x="2240139" y="5464926"/>
                  <a:pt x="2237944" y="5453127"/>
                  <a:pt x="2236663" y="5439407"/>
                </a:cubicBezTo>
                <a:close/>
                <a:moveTo>
                  <a:pt x="1253393" y="5439407"/>
                </a:moveTo>
                <a:cubicBezTo>
                  <a:pt x="1252478" y="5450932"/>
                  <a:pt x="1250192" y="5462365"/>
                  <a:pt x="1246533" y="5473707"/>
                </a:cubicBezTo>
                <a:lnTo>
                  <a:pt x="1203726" y="5607066"/>
                </a:lnTo>
                <a:lnTo>
                  <a:pt x="1304432" y="5607066"/>
                </a:lnTo>
                <a:lnTo>
                  <a:pt x="1262174" y="5474805"/>
                </a:lnTo>
                <a:cubicBezTo>
                  <a:pt x="1259064" y="5464926"/>
                  <a:pt x="1256869" y="5453127"/>
                  <a:pt x="1255589" y="5439407"/>
                </a:cubicBezTo>
                <a:close/>
                <a:moveTo>
                  <a:pt x="548543" y="5439407"/>
                </a:moveTo>
                <a:cubicBezTo>
                  <a:pt x="547629" y="5450932"/>
                  <a:pt x="545342" y="5462365"/>
                  <a:pt x="541683" y="5473707"/>
                </a:cubicBezTo>
                <a:lnTo>
                  <a:pt x="498876" y="5607066"/>
                </a:lnTo>
                <a:lnTo>
                  <a:pt x="599582" y="5607066"/>
                </a:lnTo>
                <a:lnTo>
                  <a:pt x="557324" y="5474805"/>
                </a:lnTo>
                <a:cubicBezTo>
                  <a:pt x="554214" y="5464926"/>
                  <a:pt x="552019" y="5453127"/>
                  <a:pt x="550738" y="5439407"/>
                </a:cubicBezTo>
                <a:close/>
                <a:moveTo>
                  <a:pt x="3804316" y="5369160"/>
                </a:moveTo>
                <a:lnTo>
                  <a:pt x="3912156" y="5369160"/>
                </a:lnTo>
                <a:lnTo>
                  <a:pt x="3968409" y="5487153"/>
                </a:lnTo>
                <a:cubicBezTo>
                  <a:pt x="3972799" y="5496482"/>
                  <a:pt x="3976732" y="5507550"/>
                  <a:pt x="3980208" y="5520355"/>
                </a:cubicBezTo>
                <a:lnTo>
                  <a:pt x="3981305" y="5520355"/>
                </a:lnTo>
                <a:cubicBezTo>
                  <a:pt x="3983501" y="5512672"/>
                  <a:pt x="3987617" y="5501239"/>
                  <a:pt x="3993654" y="5486055"/>
                </a:cubicBezTo>
                <a:lnTo>
                  <a:pt x="4056217" y="5369160"/>
                </a:lnTo>
                <a:lnTo>
                  <a:pt x="4155002" y="5369160"/>
                </a:lnTo>
                <a:lnTo>
                  <a:pt x="4037009" y="5564260"/>
                </a:lnTo>
                <a:lnTo>
                  <a:pt x="4158295" y="5762652"/>
                </a:lnTo>
                <a:lnTo>
                  <a:pt x="4053199" y="5762652"/>
                </a:lnTo>
                <a:lnTo>
                  <a:pt x="3985421" y="5634506"/>
                </a:lnTo>
                <a:cubicBezTo>
                  <a:pt x="3982860" y="5629750"/>
                  <a:pt x="3980208" y="5620970"/>
                  <a:pt x="3977464" y="5608164"/>
                </a:cubicBezTo>
                <a:lnTo>
                  <a:pt x="3976366" y="5608164"/>
                </a:lnTo>
                <a:cubicBezTo>
                  <a:pt x="3975086" y="5614201"/>
                  <a:pt x="3972067" y="5623348"/>
                  <a:pt x="3967311" y="5635604"/>
                </a:cubicBezTo>
                <a:lnTo>
                  <a:pt x="3899259" y="5762652"/>
                </a:lnTo>
                <a:lnTo>
                  <a:pt x="3793615" y="5762652"/>
                </a:lnTo>
                <a:lnTo>
                  <a:pt x="3919016" y="5565906"/>
                </a:lnTo>
                <a:close/>
                <a:moveTo>
                  <a:pt x="3658683" y="5369160"/>
                </a:moveTo>
                <a:lnTo>
                  <a:pt x="3746766" y="5369160"/>
                </a:lnTo>
                <a:lnTo>
                  <a:pt x="3746766" y="5762652"/>
                </a:lnTo>
                <a:lnTo>
                  <a:pt x="3658683" y="5762652"/>
                </a:lnTo>
                <a:close/>
                <a:moveTo>
                  <a:pt x="3332145" y="5369160"/>
                </a:moveTo>
                <a:lnTo>
                  <a:pt x="3420777" y="5369160"/>
                </a:lnTo>
                <a:lnTo>
                  <a:pt x="3420777" y="5516514"/>
                </a:lnTo>
                <a:lnTo>
                  <a:pt x="3478676" y="5516514"/>
                </a:lnTo>
                <a:cubicBezTo>
                  <a:pt x="3573619" y="5516514"/>
                  <a:pt x="3621090" y="5555113"/>
                  <a:pt x="3621090" y="5632311"/>
                </a:cubicBezTo>
                <a:cubicBezTo>
                  <a:pt x="3621090" y="5673472"/>
                  <a:pt x="3608285" y="5705485"/>
                  <a:pt x="3582674" y="5728352"/>
                </a:cubicBezTo>
                <a:cubicBezTo>
                  <a:pt x="3557063" y="5751219"/>
                  <a:pt x="3520934" y="5762652"/>
                  <a:pt x="3474285" y="5762652"/>
                </a:cubicBezTo>
                <a:lnTo>
                  <a:pt x="3332145" y="5762652"/>
                </a:lnTo>
                <a:close/>
                <a:moveTo>
                  <a:pt x="2903520" y="5369160"/>
                </a:moveTo>
                <a:lnTo>
                  <a:pt x="2992152" y="5369160"/>
                </a:lnTo>
                <a:lnTo>
                  <a:pt x="2992152" y="5526118"/>
                </a:lnTo>
                <a:lnTo>
                  <a:pt x="3155147" y="5526118"/>
                </a:lnTo>
                <a:lnTo>
                  <a:pt x="3155147" y="5369160"/>
                </a:lnTo>
                <a:lnTo>
                  <a:pt x="3244053" y="5369160"/>
                </a:lnTo>
                <a:lnTo>
                  <a:pt x="3244053" y="5762652"/>
                </a:lnTo>
                <a:lnTo>
                  <a:pt x="3155147" y="5762652"/>
                </a:lnTo>
                <a:lnTo>
                  <a:pt x="3155147" y="5602401"/>
                </a:lnTo>
                <a:lnTo>
                  <a:pt x="2992152" y="5602401"/>
                </a:lnTo>
                <a:lnTo>
                  <a:pt x="2992152" y="5762652"/>
                </a:lnTo>
                <a:lnTo>
                  <a:pt x="2903520" y="5762652"/>
                </a:lnTo>
                <a:close/>
                <a:moveTo>
                  <a:pt x="2474895" y="5369160"/>
                </a:moveTo>
                <a:lnTo>
                  <a:pt x="2563527" y="5369160"/>
                </a:lnTo>
                <a:lnTo>
                  <a:pt x="2563527" y="5526118"/>
                </a:lnTo>
                <a:lnTo>
                  <a:pt x="2726522" y="5526118"/>
                </a:lnTo>
                <a:lnTo>
                  <a:pt x="2726522" y="5369160"/>
                </a:lnTo>
                <a:lnTo>
                  <a:pt x="2815428" y="5369160"/>
                </a:lnTo>
                <a:lnTo>
                  <a:pt x="2815428" y="5762652"/>
                </a:lnTo>
                <a:lnTo>
                  <a:pt x="2726522" y="5762652"/>
                </a:lnTo>
                <a:lnTo>
                  <a:pt x="2726522" y="5602401"/>
                </a:lnTo>
                <a:lnTo>
                  <a:pt x="2563527" y="5602401"/>
                </a:lnTo>
                <a:lnTo>
                  <a:pt x="2563527" y="5762652"/>
                </a:lnTo>
                <a:lnTo>
                  <a:pt x="2474895" y="5762652"/>
                </a:lnTo>
                <a:close/>
                <a:moveTo>
                  <a:pt x="2185350" y="5369160"/>
                </a:moveTo>
                <a:lnTo>
                  <a:pt x="2290446" y="5369160"/>
                </a:lnTo>
                <a:lnTo>
                  <a:pt x="2430391" y="5762652"/>
                </a:lnTo>
                <a:lnTo>
                  <a:pt x="2333801" y="5762652"/>
                </a:lnTo>
                <a:lnTo>
                  <a:pt x="2305812" y="5675118"/>
                </a:lnTo>
                <a:lnTo>
                  <a:pt x="2165867" y="5675118"/>
                </a:lnTo>
                <a:lnTo>
                  <a:pt x="2138153" y="5762652"/>
                </a:lnTo>
                <a:lnTo>
                  <a:pt x="2042112" y="5762652"/>
                </a:lnTo>
                <a:close/>
                <a:moveTo>
                  <a:pt x="1732657" y="5369160"/>
                </a:moveTo>
                <a:lnTo>
                  <a:pt x="1960410" y="5369160"/>
                </a:lnTo>
                <a:lnTo>
                  <a:pt x="1960410" y="5690210"/>
                </a:lnTo>
                <a:lnTo>
                  <a:pt x="2016388" y="5690210"/>
                </a:lnTo>
                <a:lnTo>
                  <a:pt x="2016388" y="5869943"/>
                </a:lnTo>
                <a:lnTo>
                  <a:pt x="1938458" y="5869943"/>
                </a:lnTo>
                <a:lnTo>
                  <a:pt x="1938458" y="5762652"/>
                </a:lnTo>
                <a:lnTo>
                  <a:pt x="1688753" y="5762652"/>
                </a:lnTo>
                <a:lnTo>
                  <a:pt x="1688753" y="5869943"/>
                </a:lnTo>
                <a:lnTo>
                  <a:pt x="1611920" y="5869943"/>
                </a:lnTo>
                <a:lnTo>
                  <a:pt x="1611920" y="5690210"/>
                </a:lnTo>
                <a:lnTo>
                  <a:pt x="1648416" y="5690210"/>
                </a:lnTo>
                <a:cubicBezTo>
                  <a:pt x="1699271" y="5598194"/>
                  <a:pt x="1727352" y="5491177"/>
                  <a:pt x="1732657" y="5369160"/>
                </a:cubicBezTo>
                <a:close/>
                <a:moveTo>
                  <a:pt x="1204275" y="5369160"/>
                </a:moveTo>
                <a:lnTo>
                  <a:pt x="1309371" y="5369160"/>
                </a:lnTo>
                <a:lnTo>
                  <a:pt x="1449316" y="5762652"/>
                </a:lnTo>
                <a:lnTo>
                  <a:pt x="1352727" y="5762652"/>
                </a:lnTo>
                <a:lnTo>
                  <a:pt x="1324738" y="5675118"/>
                </a:lnTo>
                <a:lnTo>
                  <a:pt x="1184793" y="5675118"/>
                </a:lnTo>
                <a:lnTo>
                  <a:pt x="1157078" y="5762652"/>
                </a:lnTo>
                <a:lnTo>
                  <a:pt x="1061037" y="5762652"/>
                </a:lnTo>
                <a:close/>
                <a:moveTo>
                  <a:pt x="499425" y="5369160"/>
                </a:moveTo>
                <a:lnTo>
                  <a:pt x="604521" y="5369160"/>
                </a:lnTo>
                <a:lnTo>
                  <a:pt x="744466" y="5762652"/>
                </a:lnTo>
                <a:lnTo>
                  <a:pt x="647877" y="5762652"/>
                </a:lnTo>
                <a:lnTo>
                  <a:pt x="619888" y="5675118"/>
                </a:lnTo>
                <a:lnTo>
                  <a:pt x="479943" y="5675118"/>
                </a:lnTo>
                <a:lnTo>
                  <a:pt x="452228" y="5762652"/>
                </a:lnTo>
                <a:lnTo>
                  <a:pt x="356187" y="5762652"/>
                </a:lnTo>
                <a:close/>
                <a:moveTo>
                  <a:pt x="36495" y="5369160"/>
                </a:moveTo>
                <a:lnTo>
                  <a:pt x="289768" y="5369160"/>
                </a:lnTo>
                <a:lnTo>
                  <a:pt x="289768" y="5441876"/>
                </a:lnTo>
                <a:lnTo>
                  <a:pt x="125127" y="5441876"/>
                </a:lnTo>
                <a:lnTo>
                  <a:pt x="125127" y="5527764"/>
                </a:lnTo>
                <a:lnTo>
                  <a:pt x="201136" y="5527764"/>
                </a:lnTo>
                <a:cubicBezTo>
                  <a:pt x="243211" y="5527764"/>
                  <a:pt x="275728" y="5537505"/>
                  <a:pt x="298686" y="5556988"/>
                </a:cubicBezTo>
                <a:cubicBezTo>
                  <a:pt x="321644" y="5576470"/>
                  <a:pt x="333124" y="5603408"/>
                  <a:pt x="333124" y="5637799"/>
                </a:cubicBezTo>
                <a:cubicBezTo>
                  <a:pt x="333124" y="5677313"/>
                  <a:pt x="320913" y="5708001"/>
                  <a:pt x="296491" y="5729861"/>
                </a:cubicBezTo>
                <a:cubicBezTo>
                  <a:pt x="272069" y="5751722"/>
                  <a:pt x="237449" y="5762652"/>
                  <a:pt x="192630" y="5762652"/>
                </a:cubicBezTo>
                <a:lnTo>
                  <a:pt x="36495" y="5762652"/>
                </a:lnTo>
                <a:close/>
                <a:moveTo>
                  <a:pt x="888852" y="5362574"/>
                </a:moveTo>
                <a:cubicBezTo>
                  <a:pt x="931842" y="5362574"/>
                  <a:pt x="965182" y="5371492"/>
                  <a:pt x="988872" y="5389328"/>
                </a:cubicBezTo>
                <a:cubicBezTo>
                  <a:pt x="1012562" y="5407165"/>
                  <a:pt x="1024407" y="5431358"/>
                  <a:pt x="1024407" y="5461908"/>
                </a:cubicBezTo>
                <a:cubicBezTo>
                  <a:pt x="1024407" y="5485873"/>
                  <a:pt x="1017684" y="5506224"/>
                  <a:pt x="1004239" y="5522962"/>
                </a:cubicBezTo>
                <a:cubicBezTo>
                  <a:pt x="990793" y="5539701"/>
                  <a:pt x="971630" y="5550997"/>
                  <a:pt x="946751" y="5556851"/>
                </a:cubicBezTo>
                <a:lnTo>
                  <a:pt x="946751" y="5558223"/>
                </a:lnTo>
                <a:cubicBezTo>
                  <a:pt x="974740" y="5561882"/>
                  <a:pt x="996647" y="5571989"/>
                  <a:pt x="1012470" y="5588544"/>
                </a:cubicBezTo>
                <a:cubicBezTo>
                  <a:pt x="1028294" y="5605100"/>
                  <a:pt x="1036206" y="5625634"/>
                  <a:pt x="1036206" y="5650147"/>
                </a:cubicBezTo>
                <a:cubicBezTo>
                  <a:pt x="1036206" y="5688015"/>
                  <a:pt x="1022486" y="5717376"/>
                  <a:pt x="995046" y="5738230"/>
                </a:cubicBezTo>
                <a:cubicBezTo>
                  <a:pt x="967606" y="5759085"/>
                  <a:pt x="928092" y="5769512"/>
                  <a:pt x="876504" y="5769512"/>
                </a:cubicBezTo>
                <a:cubicBezTo>
                  <a:pt x="827478" y="5769512"/>
                  <a:pt x="789885" y="5762378"/>
                  <a:pt x="763725" y="5748109"/>
                </a:cubicBezTo>
                <a:lnTo>
                  <a:pt x="763725" y="5670453"/>
                </a:lnTo>
                <a:cubicBezTo>
                  <a:pt x="795007" y="5691491"/>
                  <a:pt x="830588" y="5702009"/>
                  <a:pt x="870467" y="5702009"/>
                </a:cubicBezTo>
                <a:cubicBezTo>
                  <a:pt x="919860" y="5702009"/>
                  <a:pt x="944556" y="5684173"/>
                  <a:pt x="944556" y="5648501"/>
                </a:cubicBezTo>
                <a:cubicBezTo>
                  <a:pt x="944556" y="5612280"/>
                  <a:pt x="917390" y="5594169"/>
                  <a:pt x="863059" y="5594169"/>
                </a:cubicBezTo>
                <a:lnTo>
                  <a:pt x="812569" y="5594169"/>
                </a:lnTo>
                <a:lnTo>
                  <a:pt x="812569" y="5527764"/>
                </a:lnTo>
                <a:lnTo>
                  <a:pt x="860863" y="5527764"/>
                </a:lnTo>
                <a:cubicBezTo>
                  <a:pt x="909158" y="5527764"/>
                  <a:pt x="933306" y="5510751"/>
                  <a:pt x="933306" y="5476725"/>
                </a:cubicBezTo>
                <a:cubicBezTo>
                  <a:pt x="933306" y="5445627"/>
                  <a:pt x="912726" y="5430077"/>
                  <a:pt x="871565" y="5430077"/>
                </a:cubicBezTo>
                <a:cubicBezTo>
                  <a:pt x="842113" y="5430077"/>
                  <a:pt x="810648" y="5439407"/>
                  <a:pt x="777171" y="5458066"/>
                </a:cubicBezTo>
                <a:lnTo>
                  <a:pt x="777171" y="5385624"/>
                </a:lnTo>
                <a:cubicBezTo>
                  <a:pt x="810831" y="5370257"/>
                  <a:pt x="848058" y="5362574"/>
                  <a:pt x="888852" y="5362574"/>
                </a:cubicBezTo>
                <a:close/>
                <a:moveTo>
                  <a:pt x="820452" y="2915724"/>
                </a:moveTo>
                <a:lnTo>
                  <a:pt x="820452" y="3021368"/>
                </a:lnTo>
                <a:lnTo>
                  <a:pt x="872314" y="3021368"/>
                </a:lnTo>
                <a:cubicBezTo>
                  <a:pt x="913840" y="3021368"/>
                  <a:pt x="934603" y="3003258"/>
                  <a:pt x="934603" y="2967037"/>
                </a:cubicBezTo>
                <a:cubicBezTo>
                  <a:pt x="934603" y="2932828"/>
                  <a:pt x="914755" y="2915724"/>
                  <a:pt x="875058" y="2915724"/>
                </a:cubicBezTo>
                <a:close/>
                <a:moveTo>
                  <a:pt x="1252100" y="2766449"/>
                </a:moveTo>
                <a:cubicBezTo>
                  <a:pt x="1250088" y="2802853"/>
                  <a:pt x="1243136" y="2843830"/>
                  <a:pt x="1231245" y="2889381"/>
                </a:cubicBezTo>
                <a:cubicBezTo>
                  <a:pt x="1219355" y="2934932"/>
                  <a:pt x="1204628" y="2976366"/>
                  <a:pt x="1187067" y="3013685"/>
                </a:cubicBezTo>
                <a:lnTo>
                  <a:pt x="1319054" y="3013685"/>
                </a:lnTo>
                <a:lnTo>
                  <a:pt x="1319054" y="2766449"/>
                </a:lnTo>
                <a:close/>
                <a:moveTo>
                  <a:pt x="1180207" y="2692635"/>
                </a:moveTo>
                <a:lnTo>
                  <a:pt x="1407960" y="2692635"/>
                </a:lnTo>
                <a:lnTo>
                  <a:pt x="1407960" y="3013685"/>
                </a:lnTo>
                <a:lnTo>
                  <a:pt x="1463938" y="3013685"/>
                </a:lnTo>
                <a:lnTo>
                  <a:pt x="1463938" y="3193418"/>
                </a:lnTo>
                <a:lnTo>
                  <a:pt x="1386008" y="3193418"/>
                </a:lnTo>
                <a:lnTo>
                  <a:pt x="1386008" y="3086127"/>
                </a:lnTo>
                <a:lnTo>
                  <a:pt x="1136302" y="3086127"/>
                </a:lnTo>
                <a:lnTo>
                  <a:pt x="1136302" y="3193418"/>
                </a:lnTo>
                <a:lnTo>
                  <a:pt x="1059470" y="3193418"/>
                </a:lnTo>
                <a:lnTo>
                  <a:pt x="1059470" y="3013685"/>
                </a:lnTo>
                <a:lnTo>
                  <a:pt x="1095965" y="3013685"/>
                </a:lnTo>
                <a:cubicBezTo>
                  <a:pt x="1146821" y="2921669"/>
                  <a:pt x="1174902" y="2814652"/>
                  <a:pt x="1180207" y="2692635"/>
                </a:cubicBezTo>
                <a:close/>
                <a:moveTo>
                  <a:pt x="731820" y="2692635"/>
                </a:moveTo>
                <a:lnTo>
                  <a:pt x="985093" y="2692635"/>
                </a:lnTo>
                <a:lnTo>
                  <a:pt x="985093" y="2765351"/>
                </a:lnTo>
                <a:lnTo>
                  <a:pt x="820452" y="2765351"/>
                </a:lnTo>
                <a:lnTo>
                  <a:pt x="820452" y="2851239"/>
                </a:lnTo>
                <a:lnTo>
                  <a:pt x="896461" y="2851239"/>
                </a:lnTo>
                <a:cubicBezTo>
                  <a:pt x="938536" y="2851239"/>
                  <a:pt x="971053" y="2860980"/>
                  <a:pt x="994011" y="2880463"/>
                </a:cubicBezTo>
                <a:cubicBezTo>
                  <a:pt x="1016969" y="2899946"/>
                  <a:pt x="1028449" y="2926883"/>
                  <a:pt x="1028449" y="2961274"/>
                </a:cubicBezTo>
                <a:cubicBezTo>
                  <a:pt x="1028449" y="3000788"/>
                  <a:pt x="1016237" y="3031475"/>
                  <a:pt x="991816" y="3053336"/>
                </a:cubicBezTo>
                <a:cubicBezTo>
                  <a:pt x="967394" y="3075197"/>
                  <a:pt x="932774" y="3086127"/>
                  <a:pt x="887955" y="3086127"/>
                </a:cubicBezTo>
                <a:lnTo>
                  <a:pt x="731820" y="3086127"/>
                </a:lnTo>
                <a:close/>
                <a:moveTo>
                  <a:pt x="350230" y="2692635"/>
                </a:moveTo>
                <a:lnTo>
                  <a:pt x="451209" y="2692635"/>
                </a:lnTo>
                <a:lnTo>
                  <a:pt x="516517" y="2850142"/>
                </a:lnTo>
                <a:cubicBezTo>
                  <a:pt x="520359" y="2859654"/>
                  <a:pt x="523377" y="2870356"/>
                  <a:pt x="525572" y="2882246"/>
                </a:cubicBezTo>
                <a:lnTo>
                  <a:pt x="526121" y="2882246"/>
                </a:lnTo>
                <a:cubicBezTo>
                  <a:pt x="528133" y="2872368"/>
                  <a:pt x="531243" y="2862033"/>
                  <a:pt x="535451" y="2851239"/>
                </a:cubicBezTo>
                <a:lnTo>
                  <a:pt x="598563" y="2692635"/>
                </a:lnTo>
                <a:lnTo>
                  <a:pt x="691860" y="2692635"/>
                </a:lnTo>
                <a:lnTo>
                  <a:pt x="568653" y="2962372"/>
                </a:lnTo>
                <a:cubicBezTo>
                  <a:pt x="545604" y="3012862"/>
                  <a:pt x="523834" y="3047254"/>
                  <a:pt x="503346" y="3065547"/>
                </a:cubicBezTo>
                <a:cubicBezTo>
                  <a:pt x="482857" y="3083841"/>
                  <a:pt x="456880" y="3092987"/>
                  <a:pt x="425416" y="3092987"/>
                </a:cubicBezTo>
                <a:cubicBezTo>
                  <a:pt x="404561" y="3092987"/>
                  <a:pt x="387548" y="3089969"/>
                  <a:pt x="374377" y="3083932"/>
                </a:cubicBezTo>
                <a:lnTo>
                  <a:pt x="374377" y="3002983"/>
                </a:lnTo>
                <a:cubicBezTo>
                  <a:pt x="389377" y="3012679"/>
                  <a:pt x="404927" y="3017527"/>
                  <a:pt x="421025" y="3017527"/>
                </a:cubicBezTo>
                <a:cubicBezTo>
                  <a:pt x="443160" y="3017527"/>
                  <a:pt x="462643" y="2999599"/>
                  <a:pt x="479473" y="2963744"/>
                </a:cubicBezTo>
                <a:close/>
                <a:moveTo>
                  <a:pt x="221442" y="2686049"/>
                </a:moveTo>
                <a:cubicBezTo>
                  <a:pt x="259858" y="2686049"/>
                  <a:pt x="292238" y="2690897"/>
                  <a:pt x="318580" y="2700592"/>
                </a:cubicBezTo>
                <a:lnTo>
                  <a:pt x="318580" y="2785931"/>
                </a:lnTo>
                <a:cubicBezTo>
                  <a:pt x="292238" y="2770199"/>
                  <a:pt x="262236" y="2762333"/>
                  <a:pt x="228577" y="2762333"/>
                </a:cubicBezTo>
                <a:cubicBezTo>
                  <a:pt x="191624" y="2762333"/>
                  <a:pt x="161805" y="2773949"/>
                  <a:pt x="139122" y="2797182"/>
                </a:cubicBezTo>
                <a:cubicBezTo>
                  <a:pt x="116438" y="2820415"/>
                  <a:pt x="105096" y="2851880"/>
                  <a:pt x="105096" y="2891576"/>
                </a:cubicBezTo>
                <a:cubicBezTo>
                  <a:pt x="105096" y="2929627"/>
                  <a:pt x="115797" y="2959948"/>
                  <a:pt x="137201" y="2982541"/>
                </a:cubicBezTo>
                <a:cubicBezTo>
                  <a:pt x="158604" y="3005133"/>
                  <a:pt x="187416" y="3016429"/>
                  <a:pt x="223637" y="3016429"/>
                </a:cubicBezTo>
                <a:cubicBezTo>
                  <a:pt x="258212" y="3016429"/>
                  <a:pt x="289860" y="3008014"/>
                  <a:pt x="318580" y="2991184"/>
                </a:cubicBezTo>
                <a:lnTo>
                  <a:pt x="318580" y="3072133"/>
                </a:lnTo>
                <a:cubicBezTo>
                  <a:pt x="289860" y="3086036"/>
                  <a:pt x="252358" y="3092987"/>
                  <a:pt x="206075" y="3092987"/>
                </a:cubicBezTo>
                <a:cubicBezTo>
                  <a:pt x="145707" y="3092987"/>
                  <a:pt x="98236" y="3075243"/>
                  <a:pt x="63661" y="3039753"/>
                </a:cubicBezTo>
                <a:cubicBezTo>
                  <a:pt x="29086" y="3004264"/>
                  <a:pt x="11799" y="2956975"/>
                  <a:pt x="11799" y="2897887"/>
                </a:cubicBezTo>
                <a:cubicBezTo>
                  <a:pt x="11799" y="2834958"/>
                  <a:pt x="31236" y="2783919"/>
                  <a:pt x="70109" y="2744771"/>
                </a:cubicBezTo>
                <a:cubicBezTo>
                  <a:pt x="108983" y="2705623"/>
                  <a:pt x="159427" y="2686049"/>
                  <a:pt x="221442" y="2686049"/>
                </a:cubicBezTo>
                <a:close/>
                <a:moveTo>
                  <a:pt x="1115727" y="231046"/>
                </a:moveTo>
                <a:lnTo>
                  <a:pt x="1115727" y="334770"/>
                </a:lnTo>
                <a:lnTo>
                  <a:pt x="1163747" y="334770"/>
                </a:lnTo>
                <a:cubicBezTo>
                  <a:pt x="1184236" y="334770"/>
                  <a:pt x="1200289" y="330014"/>
                  <a:pt x="1211905" y="320501"/>
                </a:cubicBezTo>
                <a:cubicBezTo>
                  <a:pt x="1223521" y="310988"/>
                  <a:pt x="1229330" y="298000"/>
                  <a:pt x="1229330" y="281536"/>
                </a:cubicBezTo>
                <a:cubicBezTo>
                  <a:pt x="1229330" y="265804"/>
                  <a:pt x="1223613" y="253455"/>
                  <a:pt x="1212179" y="244492"/>
                </a:cubicBezTo>
                <a:cubicBezTo>
                  <a:pt x="1200746" y="235528"/>
                  <a:pt x="1184785" y="231046"/>
                  <a:pt x="1164296" y="231046"/>
                </a:cubicBezTo>
                <a:close/>
                <a:moveTo>
                  <a:pt x="1772952" y="74637"/>
                </a:moveTo>
                <a:lnTo>
                  <a:pt x="1772952" y="197295"/>
                </a:lnTo>
                <a:lnTo>
                  <a:pt x="1807801" y="197295"/>
                </a:lnTo>
                <a:cubicBezTo>
                  <a:pt x="1854998" y="197295"/>
                  <a:pt x="1878597" y="176623"/>
                  <a:pt x="1878597" y="135280"/>
                </a:cubicBezTo>
                <a:cubicBezTo>
                  <a:pt x="1878597" y="94851"/>
                  <a:pt x="1854998" y="74637"/>
                  <a:pt x="1807801" y="74637"/>
                </a:cubicBezTo>
                <a:close/>
                <a:moveTo>
                  <a:pt x="772827" y="74637"/>
                </a:moveTo>
                <a:lnTo>
                  <a:pt x="772827" y="197295"/>
                </a:lnTo>
                <a:lnTo>
                  <a:pt x="807676" y="197295"/>
                </a:lnTo>
                <a:cubicBezTo>
                  <a:pt x="854873" y="197295"/>
                  <a:pt x="878472" y="176623"/>
                  <a:pt x="878472" y="135280"/>
                </a:cubicBezTo>
                <a:cubicBezTo>
                  <a:pt x="878472" y="94851"/>
                  <a:pt x="854873" y="74637"/>
                  <a:pt x="807676" y="74637"/>
                </a:cubicBezTo>
                <a:close/>
                <a:moveTo>
                  <a:pt x="1115727" y="71893"/>
                </a:moveTo>
                <a:lnTo>
                  <a:pt x="1115727" y="165190"/>
                </a:lnTo>
                <a:lnTo>
                  <a:pt x="1154692" y="165190"/>
                </a:lnTo>
                <a:cubicBezTo>
                  <a:pt x="1172986" y="165190"/>
                  <a:pt x="1187392" y="160754"/>
                  <a:pt x="1197910" y="151881"/>
                </a:cubicBezTo>
                <a:cubicBezTo>
                  <a:pt x="1208429" y="143009"/>
                  <a:pt x="1213688" y="130798"/>
                  <a:pt x="1213688" y="115248"/>
                </a:cubicBezTo>
                <a:cubicBezTo>
                  <a:pt x="1213688" y="86345"/>
                  <a:pt x="1192102" y="71893"/>
                  <a:pt x="1148930" y="71893"/>
                </a:cubicBezTo>
                <a:close/>
                <a:moveTo>
                  <a:pt x="1684320" y="6585"/>
                </a:moveTo>
                <a:lnTo>
                  <a:pt x="1823167" y="6585"/>
                </a:lnTo>
                <a:cubicBezTo>
                  <a:pt x="1922318" y="6585"/>
                  <a:pt x="1971893" y="48386"/>
                  <a:pt x="1971893" y="131987"/>
                </a:cubicBezTo>
                <a:cubicBezTo>
                  <a:pt x="1971893" y="171501"/>
                  <a:pt x="1957670" y="203469"/>
                  <a:pt x="1929224" y="227891"/>
                </a:cubicBezTo>
                <a:cubicBezTo>
                  <a:pt x="1900777" y="252312"/>
                  <a:pt x="1862773" y="264523"/>
                  <a:pt x="1815210" y="264523"/>
                </a:cubicBezTo>
                <a:lnTo>
                  <a:pt x="1772952" y="264523"/>
                </a:lnTo>
                <a:lnTo>
                  <a:pt x="1772952" y="400078"/>
                </a:lnTo>
                <a:lnTo>
                  <a:pt x="1684320" y="400078"/>
                </a:lnTo>
                <a:close/>
                <a:moveTo>
                  <a:pt x="1389045" y="6585"/>
                </a:moveTo>
                <a:lnTo>
                  <a:pt x="1615975" y="6585"/>
                </a:lnTo>
                <a:lnTo>
                  <a:pt x="1615975" y="78753"/>
                </a:lnTo>
                <a:lnTo>
                  <a:pt x="1477677" y="78753"/>
                </a:lnTo>
                <a:lnTo>
                  <a:pt x="1477677" y="166287"/>
                </a:lnTo>
                <a:lnTo>
                  <a:pt x="1606371" y="166287"/>
                </a:lnTo>
                <a:lnTo>
                  <a:pt x="1606371" y="238180"/>
                </a:lnTo>
                <a:lnTo>
                  <a:pt x="1477677" y="238180"/>
                </a:lnTo>
                <a:lnTo>
                  <a:pt x="1477677" y="328184"/>
                </a:lnTo>
                <a:lnTo>
                  <a:pt x="1625031" y="328184"/>
                </a:lnTo>
                <a:lnTo>
                  <a:pt x="1625031" y="400078"/>
                </a:lnTo>
                <a:lnTo>
                  <a:pt x="1389045" y="400078"/>
                </a:lnTo>
                <a:close/>
                <a:moveTo>
                  <a:pt x="1027095" y="6585"/>
                </a:moveTo>
                <a:lnTo>
                  <a:pt x="1170333" y="6585"/>
                </a:lnTo>
                <a:cubicBezTo>
                  <a:pt x="1214237" y="6585"/>
                  <a:pt x="1247989" y="14634"/>
                  <a:pt x="1271587" y="30733"/>
                </a:cubicBezTo>
                <a:cubicBezTo>
                  <a:pt x="1295186" y="46831"/>
                  <a:pt x="1306985" y="69515"/>
                  <a:pt x="1306985" y="98784"/>
                </a:cubicBezTo>
                <a:cubicBezTo>
                  <a:pt x="1306985" y="120005"/>
                  <a:pt x="1299805" y="138572"/>
                  <a:pt x="1285445" y="154488"/>
                </a:cubicBezTo>
                <a:cubicBezTo>
                  <a:pt x="1271084" y="170403"/>
                  <a:pt x="1252745" y="181471"/>
                  <a:pt x="1230427" y="187691"/>
                </a:cubicBezTo>
                <a:lnTo>
                  <a:pt x="1230427" y="188788"/>
                </a:lnTo>
                <a:cubicBezTo>
                  <a:pt x="1258416" y="192264"/>
                  <a:pt x="1280780" y="202600"/>
                  <a:pt x="1297518" y="219796"/>
                </a:cubicBezTo>
                <a:cubicBezTo>
                  <a:pt x="1314257" y="236991"/>
                  <a:pt x="1322626" y="257937"/>
                  <a:pt x="1322626" y="282634"/>
                </a:cubicBezTo>
                <a:cubicBezTo>
                  <a:pt x="1322626" y="318672"/>
                  <a:pt x="1309729" y="347255"/>
                  <a:pt x="1283935" y="368384"/>
                </a:cubicBezTo>
                <a:cubicBezTo>
                  <a:pt x="1258142" y="389513"/>
                  <a:pt x="1222927" y="400078"/>
                  <a:pt x="1178291" y="400078"/>
                </a:cubicBezTo>
                <a:lnTo>
                  <a:pt x="1027095" y="400078"/>
                </a:lnTo>
                <a:close/>
                <a:moveTo>
                  <a:pt x="684195" y="6585"/>
                </a:moveTo>
                <a:lnTo>
                  <a:pt x="823042" y="6585"/>
                </a:lnTo>
                <a:cubicBezTo>
                  <a:pt x="922193" y="6585"/>
                  <a:pt x="971769" y="48386"/>
                  <a:pt x="971769" y="131987"/>
                </a:cubicBezTo>
                <a:cubicBezTo>
                  <a:pt x="971769" y="171501"/>
                  <a:pt x="957545" y="203469"/>
                  <a:pt x="929099" y="227891"/>
                </a:cubicBezTo>
                <a:cubicBezTo>
                  <a:pt x="900652" y="252312"/>
                  <a:pt x="862648" y="264523"/>
                  <a:pt x="815085" y="264523"/>
                </a:cubicBezTo>
                <a:lnTo>
                  <a:pt x="772827" y="264523"/>
                </a:lnTo>
                <a:lnTo>
                  <a:pt x="772827" y="400078"/>
                </a:lnTo>
                <a:lnTo>
                  <a:pt x="684195" y="400078"/>
                </a:lnTo>
                <a:close/>
                <a:moveTo>
                  <a:pt x="388920" y="6585"/>
                </a:moveTo>
                <a:lnTo>
                  <a:pt x="615850" y="6585"/>
                </a:lnTo>
                <a:lnTo>
                  <a:pt x="615850" y="78753"/>
                </a:lnTo>
                <a:lnTo>
                  <a:pt x="477552" y="78753"/>
                </a:lnTo>
                <a:lnTo>
                  <a:pt x="477552" y="166287"/>
                </a:lnTo>
                <a:lnTo>
                  <a:pt x="606247" y="166287"/>
                </a:lnTo>
                <a:lnTo>
                  <a:pt x="606247" y="238180"/>
                </a:lnTo>
                <a:lnTo>
                  <a:pt x="477552" y="238180"/>
                </a:lnTo>
                <a:lnTo>
                  <a:pt x="477552" y="328184"/>
                </a:lnTo>
                <a:lnTo>
                  <a:pt x="624906" y="328184"/>
                </a:lnTo>
                <a:lnTo>
                  <a:pt x="624906" y="400078"/>
                </a:lnTo>
                <a:lnTo>
                  <a:pt x="388920" y="400078"/>
                </a:lnTo>
                <a:close/>
                <a:moveTo>
                  <a:pt x="221442" y="0"/>
                </a:moveTo>
                <a:cubicBezTo>
                  <a:pt x="259858" y="0"/>
                  <a:pt x="292238" y="4847"/>
                  <a:pt x="318580" y="14543"/>
                </a:cubicBezTo>
                <a:lnTo>
                  <a:pt x="318580" y="99882"/>
                </a:lnTo>
                <a:cubicBezTo>
                  <a:pt x="292238" y="84149"/>
                  <a:pt x="262236" y="76283"/>
                  <a:pt x="228577" y="76283"/>
                </a:cubicBezTo>
                <a:cubicBezTo>
                  <a:pt x="191624" y="76283"/>
                  <a:pt x="161805" y="87900"/>
                  <a:pt x="139122" y="111132"/>
                </a:cubicBezTo>
                <a:cubicBezTo>
                  <a:pt x="116438" y="134365"/>
                  <a:pt x="105096" y="165830"/>
                  <a:pt x="105096" y="205527"/>
                </a:cubicBezTo>
                <a:cubicBezTo>
                  <a:pt x="105096" y="243577"/>
                  <a:pt x="115797" y="273899"/>
                  <a:pt x="137201" y="296491"/>
                </a:cubicBezTo>
                <a:cubicBezTo>
                  <a:pt x="158604" y="319083"/>
                  <a:pt x="187416" y="330380"/>
                  <a:pt x="223637" y="330380"/>
                </a:cubicBezTo>
                <a:cubicBezTo>
                  <a:pt x="258212" y="330380"/>
                  <a:pt x="289860" y="321965"/>
                  <a:pt x="318580" y="305135"/>
                </a:cubicBezTo>
                <a:lnTo>
                  <a:pt x="318580" y="386083"/>
                </a:lnTo>
                <a:cubicBezTo>
                  <a:pt x="289860" y="399986"/>
                  <a:pt x="252358" y="406937"/>
                  <a:pt x="206075" y="406937"/>
                </a:cubicBezTo>
                <a:cubicBezTo>
                  <a:pt x="145707" y="406937"/>
                  <a:pt x="98236" y="389193"/>
                  <a:pt x="63661" y="353704"/>
                </a:cubicBezTo>
                <a:cubicBezTo>
                  <a:pt x="29086" y="318214"/>
                  <a:pt x="11799" y="270926"/>
                  <a:pt x="11799" y="211838"/>
                </a:cubicBezTo>
                <a:cubicBezTo>
                  <a:pt x="11799" y="148908"/>
                  <a:pt x="31236" y="97870"/>
                  <a:pt x="70109" y="58722"/>
                </a:cubicBezTo>
                <a:cubicBezTo>
                  <a:pt x="108983" y="19574"/>
                  <a:pt x="159427" y="0"/>
                  <a:pt x="221442" y="0"/>
                </a:cubicBezTo>
                <a:close/>
              </a:path>
            </a:pathLst>
          </a:custGeom>
          <a:blipFill>
            <a:blip r:embed="rId2"/>
            <a:stretch>
              <a:fillRect t="60486" b="31835"/>
            </a:stretch>
          </a:blip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ru-RU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9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3F592354-AC8E-45DD-A976-1B93E72FC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-2352675"/>
            <a:ext cx="17335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Объект 2">
            <a:extLst>
              <a:ext uri="{FF2B5EF4-FFF2-40B4-BE49-F238E27FC236}">
                <a16:creationId xmlns:a16="http://schemas.microsoft.com/office/drawing/2014/main" id="{D1932CCF-A15E-4C1D-88A6-79D9949E6329}"/>
              </a:ext>
            </a:extLst>
          </p:cNvPr>
          <p:cNvSpPr txBox="1">
            <a:spLocks/>
          </p:cNvSpPr>
          <p:nvPr/>
        </p:nvSpPr>
        <p:spPr>
          <a:xfrm>
            <a:off x="6753226" y="4295775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masterdatabase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!!erd">
            <a:extLst>
              <a:ext uri="{FF2B5EF4-FFF2-40B4-BE49-F238E27FC236}">
                <a16:creationId xmlns:a16="http://schemas.microsoft.com/office/drawing/2014/main" id="{06422E51-F421-4A83-90FF-0526D1DC4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3615" y="2222204"/>
            <a:ext cx="1783035" cy="1783035"/>
          </a:xfrm>
          <a:prstGeom prst="rect">
            <a:avLst/>
          </a:prstGeom>
        </p:spPr>
      </p:pic>
      <p:pic>
        <p:nvPicPr>
          <p:cNvPr id="3" name="!!tat">
            <a:extLst>
              <a:ext uri="{FF2B5EF4-FFF2-40B4-BE49-F238E27FC236}">
                <a16:creationId xmlns:a16="http://schemas.microsoft.com/office/drawing/2014/main" id="{8D5869F3-A080-4D83-A648-8AEC687684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7907" y="7209199"/>
            <a:ext cx="1783035" cy="17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2A294-15BD-43A5-484F-642DF8B6C6E4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План банка данных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C9F52B-DFDE-4D18-BB87-98196D929FDC}"/>
              </a:ext>
            </a:extLst>
          </p:cNvPr>
          <p:cNvSpPr txBox="1"/>
          <p:nvPr/>
        </p:nvSpPr>
        <p:spPr>
          <a:xfrm>
            <a:off x="634219" y="-7321550"/>
            <a:ext cx="5627776" cy="11579557"/>
          </a:xfrm>
          <a:custGeom>
            <a:avLst/>
            <a:gdLst/>
            <a:ahLst/>
            <a:cxnLst/>
            <a:rect l="l" t="t" r="r" b="b"/>
            <a:pathLst>
              <a:path w="4158295" h="8555993">
                <a:moveTo>
                  <a:pt x="820452" y="8278298"/>
                </a:moveTo>
                <a:lnTo>
                  <a:pt x="820452" y="8383943"/>
                </a:lnTo>
                <a:lnTo>
                  <a:pt x="872314" y="8383943"/>
                </a:lnTo>
                <a:cubicBezTo>
                  <a:pt x="913840" y="8383943"/>
                  <a:pt x="934603" y="8365833"/>
                  <a:pt x="934603" y="8329611"/>
                </a:cubicBezTo>
                <a:cubicBezTo>
                  <a:pt x="934603" y="8295403"/>
                  <a:pt x="914755" y="8278298"/>
                  <a:pt x="875058" y="8278298"/>
                </a:cubicBezTo>
                <a:close/>
                <a:moveTo>
                  <a:pt x="2496852" y="8269517"/>
                </a:moveTo>
                <a:lnTo>
                  <a:pt x="2496852" y="8381199"/>
                </a:lnTo>
                <a:lnTo>
                  <a:pt x="2536915" y="8381199"/>
                </a:lnTo>
                <a:cubicBezTo>
                  <a:pt x="2581550" y="8381199"/>
                  <a:pt x="2603869" y="8362265"/>
                  <a:pt x="2603869" y="8324398"/>
                </a:cubicBezTo>
                <a:cubicBezTo>
                  <a:pt x="2603869" y="8287811"/>
                  <a:pt x="2582099" y="8269517"/>
                  <a:pt x="2538561" y="8269517"/>
                </a:cubicBezTo>
                <a:close/>
                <a:moveTo>
                  <a:pt x="491393" y="8125456"/>
                </a:moveTo>
                <a:cubicBezTo>
                  <a:pt x="490478" y="8136982"/>
                  <a:pt x="488192" y="8148415"/>
                  <a:pt x="484533" y="8159756"/>
                </a:cubicBezTo>
                <a:lnTo>
                  <a:pt x="441726" y="8293116"/>
                </a:lnTo>
                <a:lnTo>
                  <a:pt x="542432" y="8293116"/>
                </a:lnTo>
                <a:lnTo>
                  <a:pt x="500174" y="8160854"/>
                </a:lnTo>
                <a:cubicBezTo>
                  <a:pt x="497064" y="8150976"/>
                  <a:pt x="494869" y="8139176"/>
                  <a:pt x="493588" y="8125456"/>
                </a:cubicBezTo>
                <a:close/>
                <a:moveTo>
                  <a:pt x="2734758" y="8055210"/>
                </a:moveTo>
                <a:lnTo>
                  <a:pt x="2822841" y="8055210"/>
                </a:lnTo>
                <a:lnTo>
                  <a:pt x="2822841" y="8448702"/>
                </a:lnTo>
                <a:lnTo>
                  <a:pt x="2734758" y="8448702"/>
                </a:lnTo>
                <a:close/>
                <a:moveTo>
                  <a:pt x="2408220" y="8055210"/>
                </a:moveTo>
                <a:lnTo>
                  <a:pt x="2496852" y="8055210"/>
                </a:lnTo>
                <a:lnTo>
                  <a:pt x="2496852" y="8202563"/>
                </a:lnTo>
                <a:lnTo>
                  <a:pt x="2554751" y="8202563"/>
                </a:lnTo>
                <a:cubicBezTo>
                  <a:pt x="2649694" y="8202563"/>
                  <a:pt x="2697165" y="8241163"/>
                  <a:pt x="2697165" y="8318361"/>
                </a:cubicBezTo>
                <a:cubicBezTo>
                  <a:pt x="2697165" y="8359521"/>
                  <a:pt x="2684360" y="8391535"/>
                  <a:pt x="2658749" y="8414402"/>
                </a:cubicBezTo>
                <a:cubicBezTo>
                  <a:pt x="2633138" y="8437269"/>
                  <a:pt x="2597009" y="8448702"/>
                  <a:pt x="2550360" y="8448702"/>
                </a:cubicBezTo>
                <a:lnTo>
                  <a:pt x="2408220" y="8448702"/>
                </a:lnTo>
                <a:close/>
                <a:moveTo>
                  <a:pt x="1951020" y="8055210"/>
                </a:moveTo>
                <a:lnTo>
                  <a:pt x="2039652" y="8055210"/>
                </a:lnTo>
                <a:lnTo>
                  <a:pt x="2039652" y="8372967"/>
                </a:lnTo>
                <a:lnTo>
                  <a:pt x="2202647" y="8372967"/>
                </a:lnTo>
                <a:lnTo>
                  <a:pt x="2202647" y="8055210"/>
                </a:lnTo>
                <a:lnTo>
                  <a:pt x="2291553" y="8055210"/>
                </a:lnTo>
                <a:lnTo>
                  <a:pt x="2291553" y="8372967"/>
                </a:lnTo>
                <a:lnTo>
                  <a:pt x="2347805" y="8372967"/>
                </a:lnTo>
                <a:lnTo>
                  <a:pt x="2347805" y="8555993"/>
                </a:lnTo>
                <a:lnTo>
                  <a:pt x="2269875" y="8555993"/>
                </a:lnTo>
                <a:lnTo>
                  <a:pt x="2269875" y="8448702"/>
                </a:lnTo>
                <a:lnTo>
                  <a:pt x="1951020" y="8448702"/>
                </a:lnTo>
                <a:close/>
                <a:moveTo>
                  <a:pt x="1503345" y="8055210"/>
                </a:moveTo>
                <a:lnTo>
                  <a:pt x="1587038" y="8055210"/>
                </a:lnTo>
                <a:lnTo>
                  <a:pt x="1587038" y="8272810"/>
                </a:lnTo>
                <a:cubicBezTo>
                  <a:pt x="1587038" y="8299702"/>
                  <a:pt x="1586306" y="8317721"/>
                  <a:pt x="1584843" y="8326867"/>
                </a:cubicBezTo>
                <a:lnTo>
                  <a:pt x="1585940" y="8326867"/>
                </a:lnTo>
                <a:cubicBezTo>
                  <a:pt x="1586855" y="8324672"/>
                  <a:pt x="1593623" y="8313971"/>
                  <a:pt x="1606246" y="8294762"/>
                </a:cubicBezTo>
                <a:lnTo>
                  <a:pt x="1762381" y="8055210"/>
                </a:lnTo>
                <a:lnTo>
                  <a:pt x="1857324" y="8055210"/>
                </a:lnTo>
                <a:lnTo>
                  <a:pt x="1857324" y="8448702"/>
                </a:lnTo>
                <a:lnTo>
                  <a:pt x="1773631" y="8448702"/>
                </a:lnTo>
                <a:lnTo>
                  <a:pt x="1773631" y="8232473"/>
                </a:lnTo>
                <a:cubicBezTo>
                  <a:pt x="1773631" y="8207595"/>
                  <a:pt x="1774546" y="8186374"/>
                  <a:pt x="1776375" y="8168812"/>
                </a:cubicBezTo>
                <a:lnTo>
                  <a:pt x="1774729" y="8168812"/>
                </a:lnTo>
                <a:cubicBezTo>
                  <a:pt x="1770887" y="8176312"/>
                  <a:pt x="1764301" y="8187197"/>
                  <a:pt x="1754972" y="8201466"/>
                </a:cubicBezTo>
                <a:lnTo>
                  <a:pt x="1592526" y="8448702"/>
                </a:lnTo>
                <a:lnTo>
                  <a:pt x="1503345" y="8448702"/>
                </a:lnTo>
                <a:close/>
                <a:moveTo>
                  <a:pt x="1174719" y="8055210"/>
                </a:moveTo>
                <a:lnTo>
                  <a:pt x="1413997" y="8055210"/>
                </a:lnTo>
                <a:lnTo>
                  <a:pt x="1413997" y="8448702"/>
                </a:lnTo>
                <a:lnTo>
                  <a:pt x="1325365" y="8448702"/>
                </a:lnTo>
                <a:lnTo>
                  <a:pt x="1325365" y="8129024"/>
                </a:lnTo>
                <a:lnTo>
                  <a:pt x="1246612" y="8129024"/>
                </a:lnTo>
                <a:cubicBezTo>
                  <a:pt x="1225392" y="8279762"/>
                  <a:pt x="1205543" y="8371641"/>
                  <a:pt x="1187067" y="8404660"/>
                </a:cubicBezTo>
                <a:cubicBezTo>
                  <a:pt x="1168590" y="8437680"/>
                  <a:pt x="1140510" y="8454190"/>
                  <a:pt x="1102825" y="8454190"/>
                </a:cubicBezTo>
                <a:cubicBezTo>
                  <a:pt x="1086910" y="8454190"/>
                  <a:pt x="1070995" y="8451629"/>
                  <a:pt x="1055080" y="8446507"/>
                </a:cubicBezTo>
                <a:lnTo>
                  <a:pt x="1055080" y="8375711"/>
                </a:lnTo>
                <a:cubicBezTo>
                  <a:pt x="1065690" y="8379370"/>
                  <a:pt x="1074836" y="8381199"/>
                  <a:pt x="1082520" y="8381199"/>
                </a:cubicBezTo>
                <a:cubicBezTo>
                  <a:pt x="1090020" y="8381199"/>
                  <a:pt x="1096651" y="8378821"/>
                  <a:pt x="1102414" y="8374065"/>
                </a:cubicBezTo>
                <a:cubicBezTo>
                  <a:pt x="1108176" y="8369308"/>
                  <a:pt x="1114533" y="8356686"/>
                  <a:pt x="1121485" y="8336197"/>
                </a:cubicBezTo>
                <a:cubicBezTo>
                  <a:pt x="1128436" y="8315709"/>
                  <a:pt x="1136805" y="8280356"/>
                  <a:pt x="1146593" y="8230141"/>
                </a:cubicBezTo>
                <a:cubicBezTo>
                  <a:pt x="1156380" y="8179926"/>
                  <a:pt x="1165755" y="8121615"/>
                  <a:pt x="1174719" y="8055210"/>
                </a:cubicBezTo>
                <a:close/>
                <a:moveTo>
                  <a:pt x="731820" y="8055210"/>
                </a:moveTo>
                <a:lnTo>
                  <a:pt x="985093" y="8055210"/>
                </a:lnTo>
                <a:lnTo>
                  <a:pt x="985093" y="8127926"/>
                </a:lnTo>
                <a:lnTo>
                  <a:pt x="820452" y="8127926"/>
                </a:lnTo>
                <a:lnTo>
                  <a:pt x="820452" y="8213814"/>
                </a:lnTo>
                <a:lnTo>
                  <a:pt x="896461" y="8213814"/>
                </a:lnTo>
                <a:cubicBezTo>
                  <a:pt x="938536" y="8213814"/>
                  <a:pt x="971053" y="8223555"/>
                  <a:pt x="994011" y="8243038"/>
                </a:cubicBezTo>
                <a:cubicBezTo>
                  <a:pt x="1016969" y="8262520"/>
                  <a:pt x="1028449" y="8289458"/>
                  <a:pt x="1028449" y="8323849"/>
                </a:cubicBezTo>
                <a:cubicBezTo>
                  <a:pt x="1028449" y="8363363"/>
                  <a:pt x="1016237" y="8394051"/>
                  <a:pt x="991816" y="8415911"/>
                </a:cubicBezTo>
                <a:cubicBezTo>
                  <a:pt x="967394" y="8437772"/>
                  <a:pt x="932774" y="8448702"/>
                  <a:pt x="887955" y="8448702"/>
                </a:cubicBezTo>
                <a:lnTo>
                  <a:pt x="731820" y="8448702"/>
                </a:lnTo>
                <a:close/>
                <a:moveTo>
                  <a:pt x="442275" y="8055210"/>
                </a:moveTo>
                <a:lnTo>
                  <a:pt x="547371" y="8055210"/>
                </a:lnTo>
                <a:lnTo>
                  <a:pt x="687316" y="8448702"/>
                </a:lnTo>
                <a:lnTo>
                  <a:pt x="590726" y="8448702"/>
                </a:lnTo>
                <a:lnTo>
                  <a:pt x="562737" y="8361168"/>
                </a:lnTo>
                <a:lnTo>
                  <a:pt x="422793" y="8361168"/>
                </a:lnTo>
                <a:lnTo>
                  <a:pt x="395078" y="8448702"/>
                </a:lnTo>
                <a:lnTo>
                  <a:pt x="299037" y="8448702"/>
                </a:lnTo>
                <a:close/>
                <a:moveTo>
                  <a:pt x="0" y="8055210"/>
                </a:moveTo>
                <a:lnTo>
                  <a:pt x="312818" y="8055210"/>
                </a:lnTo>
                <a:lnTo>
                  <a:pt x="312818" y="8127378"/>
                </a:lnTo>
                <a:lnTo>
                  <a:pt x="200587" y="8127378"/>
                </a:lnTo>
                <a:lnTo>
                  <a:pt x="200587" y="8448702"/>
                </a:lnTo>
                <a:lnTo>
                  <a:pt x="111681" y="8448702"/>
                </a:lnTo>
                <a:lnTo>
                  <a:pt x="111681" y="8127378"/>
                </a:lnTo>
                <a:lnTo>
                  <a:pt x="0" y="8127378"/>
                </a:lnTo>
                <a:close/>
                <a:moveTo>
                  <a:pt x="125127" y="5592249"/>
                </a:moveTo>
                <a:lnTo>
                  <a:pt x="125127" y="5697893"/>
                </a:lnTo>
                <a:lnTo>
                  <a:pt x="176989" y="5697893"/>
                </a:lnTo>
                <a:cubicBezTo>
                  <a:pt x="218515" y="5697893"/>
                  <a:pt x="239278" y="5679783"/>
                  <a:pt x="239278" y="5643562"/>
                </a:cubicBezTo>
                <a:cubicBezTo>
                  <a:pt x="239278" y="5609353"/>
                  <a:pt x="219430" y="5592249"/>
                  <a:pt x="179733" y="5592249"/>
                </a:cubicBezTo>
                <a:close/>
                <a:moveTo>
                  <a:pt x="3420777" y="5583468"/>
                </a:moveTo>
                <a:lnTo>
                  <a:pt x="3420777" y="5695149"/>
                </a:lnTo>
                <a:lnTo>
                  <a:pt x="3460840" y="5695149"/>
                </a:lnTo>
                <a:cubicBezTo>
                  <a:pt x="3505475" y="5695149"/>
                  <a:pt x="3527794" y="5676216"/>
                  <a:pt x="3527794" y="5638348"/>
                </a:cubicBezTo>
                <a:cubicBezTo>
                  <a:pt x="3527794" y="5601761"/>
                  <a:pt x="3506024" y="5583468"/>
                  <a:pt x="3462486" y="5583468"/>
                </a:cubicBezTo>
                <a:close/>
                <a:moveTo>
                  <a:pt x="1804550" y="5442974"/>
                </a:moveTo>
                <a:cubicBezTo>
                  <a:pt x="1802538" y="5479378"/>
                  <a:pt x="1795586" y="5520355"/>
                  <a:pt x="1783695" y="5565906"/>
                </a:cubicBezTo>
                <a:cubicBezTo>
                  <a:pt x="1771805" y="5611457"/>
                  <a:pt x="1757078" y="5652891"/>
                  <a:pt x="1739517" y="5690210"/>
                </a:cubicBezTo>
                <a:lnTo>
                  <a:pt x="1871504" y="5690210"/>
                </a:lnTo>
                <a:lnTo>
                  <a:pt x="1871504" y="5442974"/>
                </a:lnTo>
                <a:close/>
                <a:moveTo>
                  <a:pt x="2234468" y="5439407"/>
                </a:moveTo>
                <a:cubicBezTo>
                  <a:pt x="2233553" y="5450932"/>
                  <a:pt x="2231267" y="5462365"/>
                  <a:pt x="2227608" y="5473707"/>
                </a:cubicBezTo>
                <a:lnTo>
                  <a:pt x="2184801" y="5607066"/>
                </a:lnTo>
                <a:lnTo>
                  <a:pt x="2285507" y="5607066"/>
                </a:lnTo>
                <a:lnTo>
                  <a:pt x="2243249" y="5474805"/>
                </a:lnTo>
                <a:cubicBezTo>
                  <a:pt x="2240139" y="5464926"/>
                  <a:pt x="2237944" y="5453127"/>
                  <a:pt x="2236663" y="5439407"/>
                </a:cubicBezTo>
                <a:close/>
                <a:moveTo>
                  <a:pt x="1253393" y="5439407"/>
                </a:moveTo>
                <a:cubicBezTo>
                  <a:pt x="1252478" y="5450932"/>
                  <a:pt x="1250192" y="5462365"/>
                  <a:pt x="1246533" y="5473707"/>
                </a:cubicBezTo>
                <a:lnTo>
                  <a:pt x="1203726" y="5607066"/>
                </a:lnTo>
                <a:lnTo>
                  <a:pt x="1304432" y="5607066"/>
                </a:lnTo>
                <a:lnTo>
                  <a:pt x="1262174" y="5474805"/>
                </a:lnTo>
                <a:cubicBezTo>
                  <a:pt x="1259064" y="5464926"/>
                  <a:pt x="1256869" y="5453127"/>
                  <a:pt x="1255589" y="5439407"/>
                </a:cubicBezTo>
                <a:close/>
                <a:moveTo>
                  <a:pt x="548543" y="5439407"/>
                </a:moveTo>
                <a:cubicBezTo>
                  <a:pt x="547629" y="5450932"/>
                  <a:pt x="545342" y="5462365"/>
                  <a:pt x="541683" y="5473707"/>
                </a:cubicBezTo>
                <a:lnTo>
                  <a:pt x="498876" y="5607066"/>
                </a:lnTo>
                <a:lnTo>
                  <a:pt x="599582" y="5607066"/>
                </a:lnTo>
                <a:lnTo>
                  <a:pt x="557324" y="5474805"/>
                </a:lnTo>
                <a:cubicBezTo>
                  <a:pt x="554214" y="5464926"/>
                  <a:pt x="552019" y="5453127"/>
                  <a:pt x="550738" y="5439407"/>
                </a:cubicBezTo>
                <a:close/>
                <a:moveTo>
                  <a:pt x="3804316" y="5369160"/>
                </a:moveTo>
                <a:lnTo>
                  <a:pt x="3912156" y="5369160"/>
                </a:lnTo>
                <a:lnTo>
                  <a:pt x="3968409" y="5487153"/>
                </a:lnTo>
                <a:cubicBezTo>
                  <a:pt x="3972799" y="5496482"/>
                  <a:pt x="3976732" y="5507550"/>
                  <a:pt x="3980208" y="5520355"/>
                </a:cubicBezTo>
                <a:lnTo>
                  <a:pt x="3981305" y="5520355"/>
                </a:lnTo>
                <a:cubicBezTo>
                  <a:pt x="3983501" y="5512672"/>
                  <a:pt x="3987617" y="5501239"/>
                  <a:pt x="3993654" y="5486055"/>
                </a:cubicBezTo>
                <a:lnTo>
                  <a:pt x="4056217" y="5369160"/>
                </a:lnTo>
                <a:lnTo>
                  <a:pt x="4155002" y="5369160"/>
                </a:lnTo>
                <a:lnTo>
                  <a:pt x="4037009" y="5564260"/>
                </a:lnTo>
                <a:lnTo>
                  <a:pt x="4158295" y="5762652"/>
                </a:lnTo>
                <a:lnTo>
                  <a:pt x="4053199" y="5762652"/>
                </a:lnTo>
                <a:lnTo>
                  <a:pt x="3985421" y="5634506"/>
                </a:lnTo>
                <a:cubicBezTo>
                  <a:pt x="3982860" y="5629750"/>
                  <a:pt x="3980208" y="5620970"/>
                  <a:pt x="3977464" y="5608164"/>
                </a:cubicBezTo>
                <a:lnTo>
                  <a:pt x="3976366" y="5608164"/>
                </a:lnTo>
                <a:cubicBezTo>
                  <a:pt x="3975086" y="5614201"/>
                  <a:pt x="3972067" y="5623348"/>
                  <a:pt x="3967311" y="5635604"/>
                </a:cubicBezTo>
                <a:lnTo>
                  <a:pt x="3899259" y="5762652"/>
                </a:lnTo>
                <a:lnTo>
                  <a:pt x="3793615" y="5762652"/>
                </a:lnTo>
                <a:lnTo>
                  <a:pt x="3919016" y="5565906"/>
                </a:lnTo>
                <a:close/>
                <a:moveTo>
                  <a:pt x="3658683" y="5369160"/>
                </a:moveTo>
                <a:lnTo>
                  <a:pt x="3746766" y="5369160"/>
                </a:lnTo>
                <a:lnTo>
                  <a:pt x="3746766" y="5762652"/>
                </a:lnTo>
                <a:lnTo>
                  <a:pt x="3658683" y="5762652"/>
                </a:lnTo>
                <a:close/>
                <a:moveTo>
                  <a:pt x="3332145" y="5369160"/>
                </a:moveTo>
                <a:lnTo>
                  <a:pt x="3420777" y="5369160"/>
                </a:lnTo>
                <a:lnTo>
                  <a:pt x="3420777" y="5516514"/>
                </a:lnTo>
                <a:lnTo>
                  <a:pt x="3478676" y="5516514"/>
                </a:lnTo>
                <a:cubicBezTo>
                  <a:pt x="3573619" y="5516514"/>
                  <a:pt x="3621090" y="5555113"/>
                  <a:pt x="3621090" y="5632311"/>
                </a:cubicBezTo>
                <a:cubicBezTo>
                  <a:pt x="3621090" y="5673472"/>
                  <a:pt x="3608285" y="5705485"/>
                  <a:pt x="3582674" y="5728352"/>
                </a:cubicBezTo>
                <a:cubicBezTo>
                  <a:pt x="3557063" y="5751219"/>
                  <a:pt x="3520934" y="5762652"/>
                  <a:pt x="3474285" y="5762652"/>
                </a:cubicBezTo>
                <a:lnTo>
                  <a:pt x="3332145" y="5762652"/>
                </a:lnTo>
                <a:close/>
                <a:moveTo>
                  <a:pt x="2903520" y="5369160"/>
                </a:moveTo>
                <a:lnTo>
                  <a:pt x="2992152" y="5369160"/>
                </a:lnTo>
                <a:lnTo>
                  <a:pt x="2992152" y="5526118"/>
                </a:lnTo>
                <a:lnTo>
                  <a:pt x="3155147" y="5526118"/>
                </a:lnTo>
                <a:lnTo>
                  <a:pt x="3155147" y="5369160"/>
                </a:lnTo>
                <a:lnTo>
                  <a:pt x="3244053" y="5369160"/>
                </a:lnTo>
                <a:lnTo>
                  <a:pt x="3244053" y="5762652"/>
                </a:lnTo>
                <a:lnTo>
                  <a:pt x="3155147" y="5762652"/>
                </a:lnTo>
                <a:lnTo>
                  <a:pt x="3155147" y="5602401"/>
                </a:lnTo>
                <a:lnTo>
                  <a:pt x="2992152" y="5602401"/>
                </a:lnTo>
                <a:lnTo>
                  <a:pt x="2992152" y="5762652"/>
                </a:lnTo>
                <a:lnTo>
                  <a:pt x="2903520" y="5762652"/>
                </a:lnTo>
                <a:close/>
                <a:moveTo>
                  <a:pt x="2474895" y="5369160"/>
                </a:moveTo>
                <a:lnTo>
                  <a:pt x="2563527" y="5369160"/>
                </a:lnTo>
                <a:lnTo>
                  <a:pt x="2563527" y="5526118"/>
                </a:lnTo>
                <a:lnTo>
                  <a:pt x="2726522" y="5526118"/>
                </a:lnTo>
                <a:lnTo>
                  <a:pt x="2726522" y="5369160"/>
                </a:lnTo>
                <a:lnTo>
                  <a:pt x="2815428" y="5369160"/>
                </a:lnTo>
                <a:lnTo>
                  <a:pt x="2815428" y="5762652"/>
                </a:lnTo>
                <a:lnTo>
                  <a:pt x="2726522" y="5762652"/>
                </a:lnTo>
                <a:lnTo>
                  <a:pt x="2726522" y="5602401"/>
                </a:lnTo>
                <a:lnTo>
                  <a:pt x="2563527" y="5602401"/>
                </a:lnTo>
                <a:lnTo>
                  <a:pt x="2563527" y="5762652"/>
                </a:lnTo>
                <a:lnTo>
                  <a:pt x="2474895" y="5762652"/>
                </a:lnTo>
                <a:close/>
                <a:moveTo>
                  <a:pt x="2185350" y="5369160"/>
                </a:moveTo>
                <a:lnTo>
                  <a:pt x="2290446" y="5369160"/>
                </a:lnTo>
                <a:lnTo>
                  <a:pt x="2430391" y="5762652"/>
                </a:lnTo>
                <a:lnTo>
                  <a:pt x="2333801" y="5762652"/>
                </a:lnTo>
                <a:lnTo>
                  <a:pt x="2305812" y="5675118"/>
                </a:lnTo>
                <a:lnTo>
                  <a:pt x="2165867" y="5675118"/>
                </a:lnTo>
                <a:lnTo>
                  <a:pt x="2138153" y="5762652"/>
                </a:lnTo>
                <a:lnTo>
                  <a:pt x="2042112" y="5762652"/>
                </a:lnTo>
                <a:close/>
                <a:moveTo>
                  <a:pt x="1732657" y="5369160"/>
                </a:moveTo>
                <a:lnTo>
                  <a:pt x="1960410" y="5369160"/>
                </a:lnTo>
                <a:lnTo>
                  <a:pt x="1960410" y="5690210"/>
                </a:lnTo>
                <a:lnTo>
                  <a:pt x="2016388" y="5690210"/>
                </a:lnTo>
                <a:lnTo>
                  <a:pt x="2016388" y="5869943"/>
                </a:lnTo>
                <a:lnTo>
                  <a:pt x="1938458" y="5869943"/>
                </a:lnTo>
                <a:lnTo>
                  <a:pt x="1938458" y="5762652"/>
                </a:lnTo>
                <a:lnTo>
                  <a:pt x="1688753" y="5762652"/>
                </a:lnTo>
                <a:lnTo>
                  <a:pt x="1688753" y="5869943"/>
                </a:lnTo>
                <a:lnTo>
                  <a:pt x="1611920" y="5869943"/>
                </a:lnTo>
                <a:lnTo>
                  <a:pt x="1611920" y="5690210"/>
                </a:lnTo>
                <a:lnTo>
                  <a:pt x="1648416" y="5690210"/>
                </a:lnTo>
                <a:cubicBezTo>
                  <a:pt x="1699271" y="5598194"/>
                  <a:pt x="1727352" y="5491177"/>
                  <a:pt x="1732657" y="5369160"/>
                </a:cubicBezTo>
                <a:close/>
                <a:moveTo>
                  <a:pt x="1204275" y="5369160"/>
                </a:moveTo>
                <a:lnTo>
                  <a:pt x="1309371" y="5369160"/>
                </a:lnTo>
                <a:lnTo>
                  <a:pt x="1449316" y="5762652"/>
                </a:lnTo>
                <a:lnTo>
                  <a:pt x="1352727" y="5762652"/>
                </a:lnTo>
                <a:lnTo>
                  <a:pt x="1324738" y="5675118"/>
                </a:lnTo>
                <a:lnTo>
                  <a:pt x="1184793" y="5675118"/>
                </a:lnTo>
                <a:lnTo>
                  <a:pt x="1157078" y="5762652"/>
                </a:lnTo>
                <a:lnTo>
                  <a:pt x="1061037" y="5762652"/>
                </a:lnTo>
                <a:close/>
                <a:moveTo>
                  <a:pt x="499425" y="5369160"/>
                </a:moveTo>
                <a:lnTo>
                  <a:pt x="604521" y="5369160"/>
                </a:lnTo>
                <a:lnTo>
                  <a:pt x="744466" y="5762652"/>
                </a:lnTo>
                <a:lnTo>
                  <a:pt x="647877" y="5762652"/>
                </a:lnTo>
                <a:lnTo>
                  <a:pt x="619888" y="5675118"/>
                </a:lnTo>
                <a:lnTo>
                  <a:pt x="479943" y="5675118"/>
                </a:lnTo>
                <a:lnTo>
                  <a:pt x="452228" y="5762652"/>
                </a:lnTo>
                <a:lnTo>
                  <a:pt x="356187" y="5762652"/>
                </a:lnTo>
                <a:close/>
                <a:moveTo>
                  <a:pt x="36495" y="5369160"/>
                </a:moveTo>
                <a:lnTo>
                  <a:pt x="289768" y="5369160"/>
                </a:lnTo>
                <a:lnTo>
                  <a:pt x="289768" y="5441876"/>
                </a:lnTo>
                <a:lnTo>
                  <a:pt x="125127" y="5441876"/>
                </a:lnTo>
                <a:lnTo>
                  <a:pt x="125127" y="5527764"/>
                </a:lnTo>
                <a:lnTo>
                  <a:pt x="201136" y="5527764"/>
                </a:lnTo>
                <a:cubicBezTo>
                  <a:pt x="243211" y="5527764"/>
                  <a:pt x="275728" y="5537505"/>
                  <a:pt x="298686" y="5556988"/>
                </a:cubicBezTo>
                <a:cubicBezTo>
                  <a:pt x="321644" y="5576470"/>
                  <a:pt x="333124" y="5603408"/>
                  <a:pt x="333124" y="5637799"/>
                </a:cubicBezTo>
                <a:cubicBezTo>
                  <a:pt x="333124" y="5677313"/>
                  <a:pt x="320913" y="5708001"/>
                  <a:pt x="296491" y="5729861"/>
                </a:cubicBezTo>
                <a:cubicBezTo>
                  <a:pt x="272069" y="5751722"/>
                  <a:pt x="237449" y="5762652"/>
                  <a:pt x="192630" y="5762652"/>
                </a:cubicBezTo>
                <a:lnTo>
                  <a:pt x="36495" y="5762652"/>
                </a:lnTo>
                <a:close/>
                <a:moveTo>
                  <a:pt x="888852" y="5362574"/>
                </a:moveTo>
                <a:cubicBezTo>
                  <a:pt x="931842" y="5362574"/>
                  <a:pt x="965182" y="5371492"/>
                  <a:pt x="988872" y="5389328"/>
                </a:cubicBezTo>
                <a:cubicBezTo>
                  <a:pt x="1012562" y="5407165"/>
                  <a:pt x="1024407" y="5431358"/>
                  <a:pt x="1024407" y="5461908"/>
                </a:cubicBezTo>
                <a:cubicBezTo>
                  <a:pt x="1024407" y="5485873"/>
                  <a:pt x="1017684" y="5506224"/>
                  <a:pt x="1004239" y="5522962"/>
                </a:cubicBezTo>
                <a:cubicBezTo>
                  <a:pt x="990793" y="5539701"/>
                  <a:pt x="971630" y="5550997"/>
                  <a:pt x="946751" y="5556851"/>
                </a:cubicBezTo>
                <a:lnTo>
                  <a:pt x="946751" y="5558223"/>
                </a:lnTo>
                <a:cubicBezTo>
                  <a:pt x="974740" y="5561882"/>
                  <a:pt x="996647" y="5571989"/>
                  <a:pt x="1012470" y="5588544"/>
                </a:cubicBezTo>
                <a:cubicBezTo>
                  <a:pt x="1028294" y="5605100"/>
                  <a:pt x="1036206" y="5625634"/>
                  <a:pt x="1036206" y="5650147"/>
                </a:cubicBezTo>
                <a:cubicBezTo>
                  <a:pt x="1036206" y="5688015"/>
                  <a:pt x="1022486" y="5717376"/>
                  <a:pt x="995046" y="5738230"/>
                </a:cubicBezTo>
                <a:cubicBezTo>
                  <a:pt x="967606" y="5759085"/>
                  <a:pt x="928092" y="5769512"/>
                  <a:pt x="876504" y="5769512"/>
                </a:cubicBezTo>
                <a:cubicBezTo>
                  <a:pt x="827478" y="5769512"/>
                  <a:pt x="789885" y="5762378"/>
                  <a:pt x="763725" y="5748109"/>
                </a:cubicBezTo>
                <a:lnTo>
                  <a:pt x="763725" y="5670453"/>
                </a:lnTo>
                <a:cubicBezTo>
                  <a:pt x="795007" y="5691491"/>
                  <a:pt x="830588" y="5702009"/>
                  <a:pt x="870467" y="5702009"/>
                </a:cubicBezTo>
                <a:cubicBezTo>
                  <a:pt x="919860" y="5702009"/>
                  <a:pt x="944556" y="5684173"/>
                  <a:pt x="944556" y="5648501"/>
                </a:cubicBezTo>
                <a:cubicBezTo>
                  <a:pt x="944556" y="5612280"/>
                  <a:pt x="917390" y="5594169"/>
                  <a:pt x="863059" y="5594169"/>
                </a:cubicBezTo>
                <a:lnTo>
                  <a:pt x="812569" y="5594169"/>
                </a:lnTo>
                <a:lnTo>
                  <a:pt x="812569" y="5527764"/>
                </a:lnTo>
                <a:lnTo>
                  <a:pt x="860863" y="5527764"/>
                </a:lnTo>
                <a:cubicBezTo>
                  <a:pt x="909158" y="5527764"/>
                  <a:pt x="933306" y="5510751"/>
                  <a:pt x="933306" y="5476725"/>
                </a:cubicBezTo>
                <a:cubicBezTo>
                  <a:pt x="933306" y="5445627"/>
                  <a:pt x="912726" y="5430077"/>
                  <a:pt x="871565" y="5430077"/>
                </a:cubicBezTo>
                <a:cubicBezTo>
                  <a:pt x="842113" y="5430077"/>
                  <a:pt x="810648" y="5439407"/>
                  <a:pt x="777171" y="5458066"/>
                </a:cubicBezTo>
                <a:lnTo>
                  <a:pt x="777171" y="5385624"/>
                </a:lnTo>
                <a:cubicBezTo>
                  <a:pt x="810831" y="5370257"/>
                  <a:pt x="848058" y="5362574"/>
                  <a:pt x="888852" y="5362574"/>
                </a:cubicBezTo>
                <a:close/>
                <a:moveTo>
                  <a:pt x="820452" y="2915724"/>
                </a:moveTo>
                <a:lnTo>
                  <a:pt x="820452" y="3021368"/>
                </a:lnTo>
                <a:lnTo>
                  <a:pt x="872314" y="3021368"/>
                </a:lnTo>
                <a:cubicBezTo>
                  <a:pt x="913840" y="3021368"/>
                  <a:pt x="934603" y="3003258"/>
                  <a:pt x="934603" y="2967037"/>
                </a:cubicBezTo>
                <a:cubicBezTo>
                  <a:pt x="934603" y="2932828"/>
                  <a:pt x="914755" y="2915724"/>
                  <a:pt x="875058" y="2915724"/>
                </a:cubicBezTo>
                <a:close/>
                <a:moveTo>
                  <a:pt x="1252100" y="2766449"/>
                </a:moveTo>
                <a:cubicBezTo>
                  <a:pt x="1250088" y="2802853"/>
                  <a:pt x="1243136" y="2843830"/>
                  <a:pt x="1231245" y="2889381"/>
                </a:cubicBezTo>
                <a:cubicBezTo>
                  <a:pt x="1219355" y="2934932"/>
                  <a:pt x="1204628" y="2976366"/>
                  <a:pt x="1187067" y="3013685"/>
                </a:cubicBezTo>
                <a:lnTo>
                  <a:pt x="1319054" y="3013685"/>
                </a:lnTo>
                <a:lnTo>
                  <a:pt x="1319054" y="2766449"/>
                </a:lnTo>
                <a:close/>
                <a:moveTo>
                  <a:pt x="1180207" y="2692635"/>
                </a:moveTo>
                <a:lnTo>
                  <a:pt x="1407960" y="2692635"/>
                </a:lnTo>
                <a:lnTo>
                  <a:pt x="1407960" y="3013685"/>
                </a:lnTo>
                <a:lnTo>
                  <a:pt x="1463938" y="3013685"/>
                </a:lnTo>
                <a:lnTo>
                  <a:pt x="1463938" y="3193418"/>
                </a:lnTo>
                <a:lnTo>
                  <a:pt x="1386008" y="3193418"/>
                </a:lnTo>
                <a:lnTo>
                  <a:pt x="1386008" y="3086127"/>
                </a:lnTo>
                <a:lnTo>
                  <a:pt x="1136302" y="3086127"/>
                </a:lnTo>
                <a:lnTo>
                  <a:pt x="1136302" y="3193418"/>
                </a:lnTo>
                <a:lnTo>
                  <a:pt x="1059470" y="3193418"/>
                </a:lnTo>
                <a:lnTo>
                  <a:pt x="1059470" y="3013685"/>
                </a:lnTo>
                <a:lnTo>
                  <a:pt x="1095965" y="3013685"/>
                </a:lnTo>
                <a:cubicBezTo>
                  <a:pt x="1146821" y="2921669"/>
                  <a:pt x="1174902" y="2814652"/>
                  <a:pt x="1180207" y="2692635"/>
                </a:cubicBezTo>
                <a:close/>
                <a:moveTo>
                  <a:pt x="731820" y="2692635"/>
                </a:moveTo>
                <a:lnTo>
                  <a:pt x="985093" y="2692635"/>
                </a:lnTo>
                <a:lnTo>
                  <a:pt x="985093" y="2765351"/>
                </a:lnTo>
                <a:lnTo>
                  <a:pt x="820452" y="2765351"/>
                </a:lnTo>
                <a:lnTo>
                  <a:pt x="820452" y="2851239"/>
                </a:lnTo>
                <a:lnTo>
                  <a:pt x="896461" y="2851239"/>
                </a:lnTo>
                <a:cubicBezTo>
                  <a:pt x="938536" y="2851239"/>
                  <a:pt x="971053" y="2860980"/>
                  <a:pt x="994011" y="2880463"/>
                </a:cubicBezTo>
                <a:cubicBezTo>
                  <a:pt x="1016969" y="2899946"/>
                  <a:pt x="1028449" y="2926883"/>
                  <a:pt x="1028449" y="2961274"/>
                </a:cubicBezTo>
                <a:cubicBezTo>
                  <a:pt x="1028449" y="3000788"/>
                  <a:pt x="1016237" y="3031475"/>
                  <a:pt x="991816" y="3053336"/>
                </a:cubicBezTo>
                <a:cubicBezTo>
                  <a:pt x="967394" y="3075197"/>
                  <a:pt x="932774" y="3086127"/>
                  <a:pt x="887955" y="3086127"/>
                </a:cubicBezTo>
                <a:lnTo>
                  <a:pt x="731820" y="3086127"/>
                </a:lnTo>
                <a:close/>
                <a:moveTo>
                  <a:pt x="350230" y="2692635"/>
                </a:moveTo>
                <a:lnTo>
                  <a:pt x="451209" y="2692635"/>
                </a:lnTo>
                <a:lnTo>
                  <a:pt x="516517" y="2850142"/>
                </a:lnTo>
                <a:cubicBezTo>
                  <a:pt x="520359" y="2859654"/>
                  <a:pt x="523377" y="2870356"/>
                  <a:pt x="525572" y="2882246"/>
                </a:cubicBezTo>
                <a:lnTo>
                  <a:pt x="526121" y="2882246"/>
                </a:lnTo>
                <a:cubicBezTo>
                  <a:pt x="528133" y="2872368"/>
                  <a:pt x="531243" y="2862033"/>
                  <a:pt x="535451" y="2851239"/>
                </a:cubicBezTo>
                <a:lnTo>
                  <a:pt x="598563" y="2692635"/>
                </a:lnTo>
                <a:lnTo>
                  <a:pt x="691860" y="2692635"/>
                </a:lnTo>
                <a:lnTo>
                  <a:pt x="568653" y="2962372"/>
                </a:lnTo>
                <a:cubicBezTo>
                  <a:pt x="545604" y="3012862"/>
                  <a:pt x="523834" y="3047254"/>
                  <a:pt x="503346" y="3065547"/>
                </a:cubicBezTo>
                <a:cubicBezTo>
                  <a:pt x="482857" y="3083841"/>
                  <a:pt x="456880" y="3092987"/>
                  <a:pt x="425416" y="3092987"/>
                </a:cubicBezTo>
                <a:cubicBezTo>
                  <a:pt x="404561" y="3092987"/>
                  <a:pt x="387548" y="3089969"/>
                  <a:pt x="374377" y="3083932"/>
                </a:cubicBezTo>
                <a:lnTo>
                  <a:pt x="374377" y="3002983"/>
                </a:lnTo>
                <a:cubicBezTo>
                  <a:pt x="389377" y="3012679"/>
                  <a:pt x="404927" y="3017527"/>
                  <a:pt x="421025" y="3017527"/>
                </a:cubicBezTo>
                <a:cubicBezTo>
                  <a:pt x="443160" y="3017527"/>
                  <a:pt x="462643" y="2999599"/>
                  <a:pt x="479473" y="2963744"/>
                </a:cubicBezTo>
                <a:close/>
                <a:moveTo>
                  <a:pt x="221442" y="2686049"/>
                </a:moveTo>
                <a:cubicBezTo>
                  <a:pt x="259858" y="2686049"/>
                  <a:pt x="292238" y="2690897"/>
                  <a:pt x="318580" y="2700592"/>
                </a:cubicBezTo>
                <a:lnTo>
                  <a:pt x="318580" y="2785931"/>
                </a:lnTo>
                <a:cubicBezTo>
                  <a:pt x="292238" y="2770199"/>
                  <a:pt x="262236" y="2762333"/>
                  <a:pt x="228577" y="2762333"/>
                </a:cubicBezTo>
                <a:cubicBezTo>
                  <a:pt x="191624" y="2762333"/>
                  <a:pt x="161805" y="2773949"/>
                  <a:pt x="139122" y="2797182"/>
                </a:cubicBezTo>
                <a:cubicBezTo>
                  <a:pt x="116438" y="2820415"/>
                  <a:pt x="105096" y="2851880"/>
                  <a:pt x="105096" y="2891576"/>
                </a:cubicBezTo>
                <a:cubicBezTo>
                  <a:pt x="105096" y="2929627"/>
                  <a:pt x="115797" y="2959948"/>
                  <a:pt x="137201" y="2982541"/>
                </a:cubicBezTo>
                <a:cubicBezTo>
                  <a:pt x="158604" y="3005133"/>
                  <a:pt x="187416" y="3016429"/>
                  <a:pt x="223637" y="3016429"/>
                </a:cubicBezTo>
                <a:cubicBezTo>
                  <a:pt x="258212" y="3016429"/>
                  <a:pt x="289860" y="3008014"/>
                  <a:pt x="318580" y="2991184"/>
                </a:cubicBezTo>
                <a:lnTo>
                  <a:pt x="318580" y="3072133"/>
                </a:lnTo>
                <a:cubicBezTo>
                  <a:pt x="289860" y="3086036"/>
                  <a:pt x="252358" y="3092987"/>
                  <a:pt x="206075" y="3092987"/>
                </a:cubicBezTo>
                <a:cubicBezTo>
                  <a:pt x="145707" y="3092987"/>
                  <a:pt x="98236" y="3075243"/>
                  <a:pt x="63661" y="3039753"/>
                </a:cubicBezTo>
                <a:cubicBezTo>
                  <a:pt x="29086" y="3004264"/>
                  <a:pt x="11799" y="2956975"/>
                  <a:pt x="11799" y="2897887"/>
                </a:cubicBezTo>
                <a:cubicBezTo>
                  <a:pt x="11799" y="2834958"/>
                  <a:pt x="31236" y="2783919"/>
                  <a:pt x="70109" y="2744771"/>
                </a:cubicBezTo>
                <a:cubicBezTo>
                  <a:pt x="108983" y="2705623"/>
                  <a:pt x="159427" y="2686049"/>
                  <a:pt x="221442" y="2686049"/>
                </a:cubicBezTo>
                <a:close/>
                <a:moveTo>
                  <a:pt x="1115727" y="231046"/>
                </a:moveTo>
                <a:lnTo>
                  <a:pt x="1115727" y="334770"/>
                </a:lnTo>
                <a:lnTo>
                  <a:pt x="1163747" y="334770"/>
                </a:lnTo>
                <a:cubicBezTo>
                  <a:pt x="1184236" y="334770"/>
                  <a:pt x="1200289" y="330014"/>
                  <a:pt x="1211905" y="320501"/>
                </a:cubicBezTo>
                <a:cubicBezTo>
                  <a:pt x="1223521" y="310988"/>
                  <a:pt x="1229330" y="298000"/>
                  <a:pt x="1229330" y="281536"/>
                </a:cubicBezTo>
                <a:cubicBezTo>
                  <a:pt x="1229330" y="265804"/>
                  <a:pt x="1223613" y="253455"/>
                  <a:pt x="1212179" y="244492"/>
                </a:cubicBezTo>
                <a:cubicBezTo>
                  <a:pt x="1200746" y="235528"/>
                  <a:pt x="1184785" y="231046"/>
                  <a:pt x="1164296" y="231046"/>
                </a:cubicBezTo>
                <a:close/>
                <a:moveTo>
                  <a:pt x="1772952" y="74637"/>
                </a:moveTo>
                <a:lnTo>
                  <a:pt x="1772952" y="197295"/>
                </a:lnTo>
                <a:lnTo>
                  <a:pt x="1807801" y="197295"/>
                </a:lnTo>
                <a:cubicBezTo>
                  <a:pt x="1854998" y="197295"/>
                  <a:pt x="1878597" y="176623"/>
                  <a:pt x="1878597" y="135280"/>
                </a:cubicBezTo>
                <a:cubicBezTo>
                  <a:pt x="1878597" y="94851"/>
                  <a:pt x="1854998" y="74637"/>
                  <a:pt x="1807801" y="74637"/>
                </a:cubicBezTo>
                <a:close/>
                <a:moveTo>
                  <a:pt x="772827" y="74637"/>
                </a:moveTo>
                <a:lnTo>
                  <a:pt x="772827" y="197295"/>
                </a:lnTo>
                <a:lnTo>
                  <a:pt x="807676" y="197295"/>
                </a:lnTo>
                <a:cubicBezTo>
                  <a:pt x="854873" y="197295"/>
                  <a:pt x="878472" y="176623"/>
                  <a:pt x="878472" y="135280"/>
                </a:cubicBezTo>
                <a:cubicBezTo>
                  <a:pt x="878472" y="94851"/>
                  <a:pt x="854873" y="74637"/>
                  <a:pt x="807676" y="74637"/>
                </a:cubicBezTo>
                <a:close/>
                <a:moveTo>
                  <a:pt x="1115727" y="71893"/>
                </a:moveTo>
                <a:lnTo>
                  <a:pt x="1115727" y="165190"/>
                </a:lnTo>
                <a:lnTo>
                  <a:pt x="1154692" y="165190"/>
                </a:lnTo>
                <a:cubicBezTo>
                  <a:pt x="1172986" y="165190"/>
                  <a:pt x="1187392" y="160754"/>
                  <a:pt x="1197910" y="151881"/>
                </a:cubicBezTo>
                <a:cubicBezTo>
                  <a:pt x="1208429" y="143009"/>
                  <a:pt x="1213688" y="130798"/>
                  <a:pt x="1213688" y="115248"/>
                </a:cubicBezTo>
                <a:cubicBezTo>
                  <a:pt x="1213688" y="86345"/>
                  <a:pt x="1192102" y="71893"/>
                  <a:pt x="1148930" y="71893"/>
                </a:cubicBezTo>
                <a:close/>
                <a:moveTo>
                  <a:pt x="1684320" y="6585"/>
                </a:moveTo>
                <a:lnTo>
                  <a:pt x="1823167" y="6585"/>
                </a:lnTo>
                <a:cubicBezTo>
                  <a:pt x="1922318" y="6585"/>
                  <a:pt x="1971893" y="48386"/>
                  <a:pt x="1971893" y="131987"/>
                </a:cubicBezTo>
                <a:cubicBezTo>
                  <a:pt x="1971893" y="171501"/>
                  <a:pt x="1957670" y="203469"/>
                  <a:pt x="1929224" y="227891"/>
                </a:cubicBezTo>
                <a:cubicBezTo>
                  <a:pt x="1900777" y="252312"/>
                  <a:pt x="1862773" y="264523"/>
                  <a:pt x="1815210" y="264523"/>
                </a:cubicBezTo>
                <a:lnTo>
                  <a:pt x="1772952" y="264523"/>
                </a:lnTo>
                <a:lnTo>
                  <a:pt x="1772952" y="400078"/>
                </a:lnTo>
                <a:lnTo>
                  <a:pt x="1684320" y="400078"/>
                </a:lnTo>
                <a:close/>
                <a:moveTo>
                  <a:pt x="1389045" y="6585"/>
                </a:moveTo>
                <a:lnTo>
                  <a:pt x="1615975" y="6585"/>
                </a:lnTo>
                <a:lnTo>
                  <a:pt x="1615975" y="78753"/>
                </a:lnTo>
                <a:lnTo>
                  <a:pt x="1477677" y="78753"/>
                </a:lnTo>
                <a:lnTo>
                  <a:pt x="1477677" y="166287"/>
                </a:lnTo>
                <a:lnTo>
                  <a:pt x="1606371" y="166287"/>
                </a:lnTo>
                <a:lnTo>
                  <a:pt x="1606371" y="238180"/>
                </a:lnTo>
                <a:lnTo>
                  <a:pt x="1477677" y="238180"/>
                </a:lnTo>
                <a:lnTo>
                  <a:pt x="1477677" y="328184"/>
                </a:lnTo>
                <a:lnTo>
                  <a:pt x="1625031" y="328184"/>
                </a:lnTo>
                <a:lnTo>
                  <a:pt x="1625031" y="400078"/>
                </a:lnTo>
                <a:lnTo>
                  <a:pt x="1389045" y="400078"/>
                </a:lnTo>
                <a:close/>
                <a:moveTo>
                  <a:pt x="1027095" y="6585"/>
                </a:moveTo>
                <a:lnTo>
                  <a:pt x="1170333" y="6585"/>
                </a:lnTo>
                <a:cubicBezTo>
                  <a:pt x="1214237" y="6585"/>
                  <a:pt x="1247989" y="14634"/>
                  <a:pt x="1271587" y="30733"/>
                </a:cubicBezTo>
                <a:cubicBezTo>
                  <a:pt x="1295186" y="46831"/>
                  <a:pt x="1306985" y="69515"/>
                  <a:pt x="1306985" y="98784"/>
                </a:cubicBezTo>
                <a:cubicBezTo>
                  <a:pt x="1306985" y="120005"/>
                  <a:pt x="1299805" y="138572"/>
                  <a:pt x="1285445" y="154488"/>
                </a:cubicBezTo>
                <a:cubicBezTo>
                  <a:pt x="1271084" y="170403"/>
                  <a:pt x="1252745" y="181471"/>
                  <a:pt x="1230427" y="187691"/>
                </a:cubicBezTo>
                <a:lnTo>
                  <a:pt x="1230427" y="188788"/>
                </a:lnTo>
                <a:cubicBezTo>
                  <a:pt x="1258416" y="192264"/>
                  <a:pt x="1280780" y="202600"/>
                  <a:pt x="1297518" y="219796"/>
                </a:cubicBezTo>
                <a:cubicBezTo>
                  <a:pt x="1314257" y="236991"/>
                  <a:pt x="1322626" y="257937"/>
                  <a:pt x="1322626" y="282634"/>
                </a:cubicBezTo>
                <a:cubicBezTo>
                  <a:pt x="1322626" y="318672"/>
                  <a:pt x="1309729" y="347255"/>
                  <a:pt x="1283935" y="368384"/>
                </a:cubicBezTo>
                <a:cubicBezTo>
                  <a:pt x="1258142" y="389513"/>
                  <a:pt x="1222927" y="400078"/>
                  <a:pt x="1178291" y="400078"/>
                </a:cubicBezTo>
                <a:lnTo>
                  <a:pt x="1027095" y="400078"/>
                </a:lnTo>
                <a:close/>
                <a:moveTo>
                  <a:pt x="684195" y="6585"/>
                </a:moveTo>
                <a:lnTo>
                  <a:pt x="823042" y="6585"/>
                </a:lnTo>
                <a:cubicBezTo>
                  <a:pt x="922193" y="6585"/>
                  <a:pt x="971769" y="48386"/>
                  <a:pt x="971769" y="131987"/>
                </a:cubicBezTo>
                <a:cubicBezTo>
                  <a:pt x="971769" y="171501"/>
                  <a:pt x="957545" y="203469"/>
                  <a:pt x="929099" y="227891"/>
                </a:cubicBezTo>
                <a:cubicBezTo>
                  <a:pt x="900652" y="252312"/>
                  <a:pt x="862648" y="264523"/>
                  <a:pt x="815085" y="264523"/>
                </a:cubicBezTo>
                <a:lnTo>
                  <a:pt x="772827" y="264523"/>
                </a:lnTo>
                <a:lnTo>
                  <a:pt x="772827" y="400078"/>
                </a:lnTo>
                <a:lnTo>
                  <a:pt x="684195" y="400078"/>
                </a:lnTo>
                <a:close/>
                <a:moveTo>
                  <a:pt x="388920" y="6585"/>
                </a:moveTo>
                <a:lnTo>
                  <a:pt x="615850" y="6585"/>
                </a:lnTo>
                <a:lnTo>
                  <a:pt x="615850" y="78753"/>
                </a:lnTo>
                <a:lnTo>
                  <a:pt x="477552" y="78753"/>
                </a:lnTo>
                <a:lnTo>
                  <a:pt x="477552" y="166287"/>
                </a:lnTo>
                <a:lnTo>
                  <a:pt x="606247" y="166287"/>
                </a:lnTo>
                <a:lnTo>
                  <a:pt x="606247" y="238180"/>
                </a:lnTo>
                <a:lnTo>
                  <a:pt x="477552" y="238180"/>
                </a:lnTo>
                <a:lnTo>
                  <a:pt x="477552" y="328184"/>
                </a:lnTo>
                <a:lnTo>
                  <a:pt x="624906" y="328184"/>
                </a:lnTo>
                <a:lnTo>
                  <a:pt x="624906" y="400078"/>
                </a:lnTo>
                <a:lnTo>
                  <a:pt x="388920" y="400078"/>
                </a:lnTo>
                <a:close/>
                <a:moveTo>
                  <a:pt x="221442" y="0"/>
                </a:moveTo>
                <a:cubicBezTo>
                  <a:pt x="259858" y="0"/>
                  <a:pt x="292238" y="4847"/>
                  <a:pt x="318580" y="14543"/>
                </a:cubicBezTo>
                <a:lnTo>
                  <a:pt x="318580" y="99882"/>
                </a:lnTo>
                <a:cubicBezTo>
                  <a:pt x="292238" y="84149"/>
                  <a:pt x="262236" y="76283"/>
                  <a:pt x="228577" y="76283"/>
                </a:cubicBezTo>
                <a:cubicBezTo>
                  <a:pt x="191624" y="76283"/>
                  <a:pt x="161805" y="87900"/>
                  <a:pt x="139122" y="111132"/>
                </a:cubicBezTo>
                <a:cubicBezTo>
                  <a:pt x="116438" y="134365"/>
                  <a:pt x="105096" y="165830"/>
                  <a:pt x="105096" y="205527"/>
                </a:cubicBezTo>
                <a:cubicBezTo>
                  <a:pt x="105096" y="243577"/>
                  <a:pt x="115797" y="273899"/>
                  <a:pt x="137201" y="296491"/>
                </a:cubicBezTo>
                <a:cubicBezTo>
                  <a:pt x="158604" y="319083"/>
                  <a:pt x="187416" y="330380"/>
                  <a:pt x="223637" y="330380"/>
                </a:cubicBezTo>
                <a:cubicBezTo>
                  <a:pt x="258212" y="330380"/>
                  <a:pt x="289860" y="321965"/>
                  <a:pt x="318580" y="305135"/>
                </a:cubicBezTo>
                <a:lnTo>
                  <a:pt x="318580" y="386083"/>
                </a:lnTo>
                <a:cubicBezTo>
                  <a:pt x="289860" y="399986"/>
                  <a:pt x="252358" y="406937"/>
                  <a:pt x="206075" y="406937"/>
                </a:cubicBezTo>
                <a:cubicBezTo>
                  <a:pt x="145707" y="406937"/>
                  <a:pt x="98236" y="389193"/>
                  <a:pt x="63661" y="353704"/>
                </a:cubicBezTo>
                <a:cubicBezTo>
                  <a:pt x="29086" y="318214"/>
                  <a:pt x="11799" y="270926"/>
                  <a:pt x="11799" y="211838"/>
                </a:cubicBezTo>
                <a:cubicBezTo>
                  <a:pt x="11799" y="148908"/>
                  <a:pt x="31236" y="97870"/>
                  <a:pt x="70109" y="58722"/>
                </a:cubicBezTo>
                <a:cubicBezTo>
                  <a:pt x="108983" y="19574"/>
                  <a:pt x="159427" y="0"/>
                  <a:pt x="221442" y="0"/>
                </a:cubicBezTo>
                <a:close/>
              </a:path>
            </a:pathLst>
          </a:custGeom>
          <a:blipFill>
            <a:blip r:embed="rId2"/>
            <a:stretch>
              <a:fillRect t="91524" b="30"/>
            </a:stretch>
          </a:blip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ru-RU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9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3F592354-AC8E-45DD-A976-1B93E72FC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-2352675"/>
            <a:ext cx="17335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!!tat">
            <a:extLst>
              <a:ext uri="{FF2B5EF4-FFF2-40B4-BE49-F238E27FC236}">
                <a16:creationId xmlns:a16="http://schemas.microsoft.com/office/drawing/2014/main" id="{CD04399E-14B1-4E55-BD5C-775E1C675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907" y="2903899"/>
            <a:ext cx="1783035" cy="17830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E81A83-7BB2-4B64-BC38-BB98939BAE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05" t="78979"/>
          <a:stretch/>
        </p:blipFill>
        <p:spPr>
          <a:xfrm>
            <a:off x="9156700" y="3797300"/>
            <a:ext cx="2783199" cy="3865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!!erd">
            <a:extLst>
              <a:ext uri="{FF2B5EF4-FFF2-40B4-BE49-F238E27FC236}">
                <a16:creationId xmlns:a16="http://schemas.microsoft.com/office/drawing/2014/main" id="{7E51CDC9-BC84-4D43-94FB-ADD2E7CBF7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3615" y="-1994196"/>
            <a:ext cx="1783035" cy="17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792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2A294-15BD-43A5-484F-642DF8B6C6E4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План банка данных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C9F52B-DFDE-4D18-BB87-98196D929FDC}"/>
              </a:ext>
            </a:extLst>
          </p:cNvPr>
          <p:cNvSpPr txBox="1"/>
          <p:nvPr/>
        </p:nvSpPr>
        <p:spPr>
          <a:xfrm>
            <a:off x="634219" y="-7321550"/>
            <a:ext cx="5627776" cy="11579557"/>
          </a:xfrm>
          <a:custGeom>
            <a:avLst/>
            <a:gdLst/>
            <a:ahLst/>
            <a:cxnLst/>
            <a:rect l="l" t="t" r="r" b="b"/>
            <a:pathLst>
              <a:path w="4158295" h="8555993">
                <a:moveTo>
                  <a:pt x="820452" y="8278298"/>
                </a:moveTo>
                <a:lnTo>
                  <a:pt x="820452" y="8383943"/>
                </a:lnTo>
                <a:lnTo>
                  <a:pt x="872314" y="8383943"/>
                </a:lnTo>
                <a:cubicBezTo>
                  <a:pt x="913840" y="8383943"/>
                  <a:pt x="934603" y="8365833"/>
                  <a:pt x="934603" y="8329611"/>
                </a:cubicBezTo>
                <a:cubicBezTo>
                  <a:pt x="934603" y="8295403"/>
                  <a:pt x="914755" y="8278298"/>
                  <a:pt x="875058" y="8278298"/>
                </a:cubicBezTo>
                <a:close/>
                <a:moveTo>
                  <a:pt x="2496852" y="8269517"/>
                </a:moveTo>
                <a:lnTo>
                  <a:pt x="2496852" y="8381199"/>
                </a:lnTo>
                <a:lnTo>
                  <a:pt x="2536915" y="8381199"/>
                </a:lnTo>
                <a:cubicBezTo>
                  <a:pt x="2581550" y="8381199"/>
                  <a:pt x="2603869" y="8362265"/>
                  <a:pt x="2603869" y="8324398"/>
                </a:cubicBezTo>
                <a:cubicBezTo>
                  <a:pt x="2603869" y="8287811"/>
                  <a:pt x="2582099" y="8269517"/>
                  <a:pt x="2538561" y="8269517"/>
                </a:cubicBezTo>
                <a:close/>
                <a:moveTo>
                  <a:pt x="491393" y="8125456"/>
                </a:moveTo>
                <a:cubicBezTo>
                  <a:pt x="490478" y="8136982"/>
                  <a:pt x="488192" y="8148415"/>
                  <a:pt x="484533" y="8159756"/>
                </a:cubicBezTo>
                <a:lnTo>
                  <a:pt x="441726" y="8293116"/>
                </a:lnTo>
                <a:lnTo>
                  <a:pt x="542432" y="8293116"/>
                </a:lnTo>
                <a:lnTo>
                  <a:pt x="500174" y="8160854"/>
                </a:lnTo>
                <a:cubicBezTo>
                  <a:pt x="497064" y="8150976"/>
                  <a:pt x="494869" y="8139176"/>
                  <a:pt x="493588" y="8125456"/>
                </a:cubicBezTo>
                <a:close/>
                <a:moveTo>
                  <a:pt x="2734758" y="8055210"/>
                </a:moveTo>
                <a:lnTo>
                  <a:pt x="2822841" y="8055210"/>
                </a:lnTo>
                <a:lnTo>
                  <a:pt x="2822841" y="8448702"/>
                </a:lnTo>
                <a:lnTo>
                  <a:pt x="2734758" y="8448702"/>
                </a:lnTo>
                <a:close/>
                <a:moveTo>
                  <a:pt x="2408220" y="8055210"/>
                </a:moveTo>
                <a:lnTo>
                  <a:pt x="2496852" y="8055210"/>
                </a:lnTo>
                <a:lnTo>
                  <a:pt x="2496852" y="8202563"/>
                </a:lnTo>
                <a:lnTo>
                  <a:pt x="2554751" y="8202563"/>
                </a:lnTo>
                <a:cubicBezTo>
                  <a:pt x="2649694" y="8202563"/>
                  <a:pt x="2697165" y="8241163"/>
                  <a:pt x="2697165" y="8318361"/>
                </a:cubicBezTo>
                <a:cubicBezTo>
                  <a:pt x="2697165" y="8359521"/>
                  <a:pt x="2684360" y="8391535"/>
                  <a:pt x="2658749" y="8414402"/>
                </a:cubicBezTo>
                <a:cubicBezTo>
                  <a:pt x="2633138" y="8437269"/>
                  <a:pt x="2597009" y="8448702"/>
                  <a:pt x="2550360" y="8448702"/>
                </a:cubicBezTo>
                <a:lnTo>
                  <a:pt x="2408220" y="8448702"/>
                </a:lnTo>
                <a:close/>
                <a:moveTo>
                  <a:pt x="1951020" y="8055210"/>
                </a:moveTo>
                <a:lnTo>
                  <a:pt x="2039652" y="8055210"/>
                </a:lnTo>
                <a:lnTo>
                  <a:pt x="2039652" y="8372967"/>
                </a:lnTo>
                <a:lnTo>
                  <a:pt x="2202647" y="8372967"/>
                </a:lnTo>
                <a:lnTo>
                  <a:pt x="2202647" y="8055210"/>
                </a:lnTo>
                <a:lnTo>
                  <a:pt x="2291553" y="8055210"/>
                </a:lnTo>
                <a:lnTo>
                  <a:pt x="2291553" y="8372967"/>
                </a:lnTo>
                <a:lnTo>
                  <a:pt x="2347805" y="8372967"/>
                </a:lnTo>
                <a:lnTo>
                  <a:pt x="2347805" y="8555993"/>
                </a:lnTo>
                <a:lnTo>
                  <a:pt x="2269875" y="8555993"/>
                </a:lnTo>
                <a:lnTo>
                  <a:pt x="2269875" y="8448702"/>
                </a:lnTo>
                <a:lnTo>
                  <a:pt x="1951020" y="8448702"/>
                </a:lnTo>
                <a:close/>
                <a:moveTo>
                  <a:pt x="1503345" y="8055210"/>
                </a:moveTo>
                <a:lnTo>
                  <a:pt x="1587038" y="8055210"/>
                </a:lnTo>
                <a:lnTo>
                  <a:pt x="1587038" y="8272810"/>
                </a:lnTo>
                <a:cubicBezTo>
                  <a:pt x="1587038" y="8299702"/>
                  <a:pt x="1586306" y="8317721"/>
                  <a:pt x="1584843" y="8326867"/>
                </a:cubicBezTo>
                <a:lnTo>
                  <a:pt x="1585940" y="8326867"/>
                </a:lnTo>
                <a:cubicBezTo>
                  <a:pt x="1586855" y="8324672"/>
                  <a:pt x="1593623" y="8313971"/>
                  <a:pt x="1606246" y="8294762"/>
                </a:cubicBezTo>
                <a:lnTo>
                  <a:pt x="1762381" y="8055210"/>
                </a:lnTo>
                <a:lnTo>
                  <a:pt x="1857324" y="8055210"/>
                </a:lnTo>
                <a:lnTo>
                  <a:pt x="1857324" y="8448702"/>
                </a:lnTo>
                <a:lnTo>
                  <a:pt x="1773631" y="8448702"/>
                </a:lnTo>
                <a:lnTo>
                  <a:pt x="1773631" y="8232473"/>
                </a:lnTo>
                <a:cubicBezTo>
                  <a:pt x="1773631" y="8207595"/>
                  <a:pt x="1774546" y="8186374"/>
                  <a:pt x="1776375" y="8168812"/>
                </a:cubicBezTo>
                <a:lnTo>
                  <a:pt x="1774729" y="8168812"/>
                </a:lnTo>
                <a:cubicBezTo>
                  <a:pt x="1770887" y="8176312"/>
                  <a:pt x="1764301" y="8187197"/>
                  <a:pt x="1754972" y="8201466"/>
                </a:cubicBezTo>
                <a:lnTo>
                  <a:pt x="1592526" y="8448702"/>
                </a:lnTo>
                <a:lnTo>
                  <a:pt x="1503345" y="8448702"/>
                </a:lnTo>
                <a:close/>
                <a:moveTo>
                  <a:pt x="1174719" y="8055210"/>
                </a:moveTo>
                <a:lnTo>
                  <a:pt x="1413997" y="8055210"/>
                </a:lnTo>
                <a:lnTo>
                  <a:pt x="1413997" y="8448702"/>
                </a:lnTo>
                <a:lnTo>
                  <a:pt x="1325365" y="8448702"/>
                </a:lnTo>
                <a:lnTo>
                  <a:pt x="1325365" y="8129024"/>
                </a:lnTo>
                <a:lnTo>
                  <a:pt x="1246612" y="8129024"/>
                </a:lnTo>
                <a:cubicBezTo>
                  <a:pt x="1225392" y="8279762"/>
                  <a:pt x="1205543" y="8371641"/>
                  <a:pt x="1187067" y="8404660"/>
                </a:cubicBezTo>
                <a:cubicBezTo>
                  <a:pt x="1168590" y="8437680"/>
                  <a:pt x="1140510" y="8454190"/>
                  <a:pt x="1102825" y="8454190"/>
                </a:cubicBezTo>
                <a:cubicBezTo>
                  <a:pt x="1086910" y="8454190"/>
                  <a:pt x="1070995" y="8451629"/>
                  <a:pt x="1055080" y="8446507"/>
                </a:cubicBezTo>
                <a:lnTo>
                  <a:pt x="1055080" y="8375711"/>
                </a:lnTo>
                <a:cubicBezTo>
                  <a:pt x="1065690" y="8379370"/>
                  <a:pt x="1074836" y="8381199"/>
                  <a:pt x="1082520" y="8381199"/>
                </a:cubicBezTo>
                <a:cubicBezTo>
                  <a:pt x="1090020" y="8381199"/>
                  <a:pt x="1096651" y="8378821"/>
                  <a:pt x="1102414" y="8374065"/>
                </a:cubicBezTo>
                <a:cubicBezTo>
                  <a:pt x="1108176" y="8369308"/>
                  <a:pt x="1114533" y="8356686"/>
                  <a:pt x="1121485" y="8336197"/>
                </a:cubicBezTo>
                <a:cubicBezTo>
                  <a:pt x="1128436" y="8315709"/>
                  <a:pt x="1136805" y="8280356"/>
                  <a:pt x="1146593" y="8230141"/>
                </a:cubicBezTo>
                <a:cubicBezTo>
                  <a:pt x="1156380" y="8179926"/>
                  <a:pt x="1165755" y="8121615"/>
                  <a:pt x="1174719" y="8055210"/>
                </a:cubicBezTo>
                <a:close/>
                <a:moveTo>
                  <a:pt x="731820" y="8055210"/>
                </a:moveTo>
                <a:lnTo>
                  <a:pt x="985093" y="8055210"/>
                </a:lnTo>
                <a:lnTo>
                  <a:pt x="985093" y="8127926"/>
                </a:lnTo>
                <a:lnTo>
                  <a:pt x="820452" y="8127926"/>
                </a:lnTo>
                <a:lnTo>
                  <a:pt x="820452" y="8213814"/>
                </a:lnTo>
                <a:lnTo>
                  <a:pt x="896461" y="8213814"/>
                </a:lnTo>
                <a:cubicBezTo>
                  <a:pt x="938536" y="8213814"/>
                  <a:pt x="971053" y="8223555"/>
                  <a:pt x="994011" y="8243038"/>
                </a:cubicBezTo>
                <a:cubicBezTo>
                  <a:pt x="1016969" y="8262520"/>
                  <a:pt x="1028449" y="8289458"/>
                  <a:pt x="1028449" y="8323849"/>
                </a:cubicBezTo>
                <a:cubicBezTo>
                  <a:pt x="1028449" y="8363363"/>
                  <a:pt x="1016237" y="8394051"/>
                  <a:pt x="991816" y="8415911"/>
                </a:cubicBezTo>
                <a:cubicBezTo>
                  <a:pt x="967394" y="8437772"/>
                  <a:pt x="932774" y="8448702"/>
                  <a:pt x="887955" y="8448702"/>
                </a:cubicBezTo>
                <a:lnTo>
                  <a:pt x="731820" y="8448702"/>
                </a:lnTo>
                <a:close/>
                <a:moveTo>
                  <a:pt x="442275" y="8055210"/>
                </a:moveTo>
                <a:lnTo>
                  <a:pt x="547371" y="8055210"/>
                </a:lnTo>
                <a:lnTo>
                  <a:pt x="687316" y="8448702"/>
                </a:lnTo>
                <a:lnTo>
                  <a:pt x="590726" y="8448702"/>
                </a:lnTo>
                <a:lnTo>
                  <a:pt x="562737" y="8361168"/>
                </a:lnTo>
                <a:lnTo>
                  <a:pt x="422793" y="8361168"/>
                </a:lnTo>
                <a:lnTo>
                  <a:pt x="395078" y="8448702"/>
                </a:lnTo>
                <a:lnTo>
                  <a:pt x="299037" y="8448702"/>
                </a:lnTo>
                <a:close/>
                <a:moveTo>
                  <a:pt x="0" y="8055210"/>
                </a:moveTo>
                <a:lnTo>
                  <a:pt x="312818" y="8055210"/>
                </a:lnTo>
                <a:lnTo>
                  <a:pt x="312818" y="8127378"/>
                </a:lnTo>
                <a:lnTo>
                  <a:pt x="200587" y="8127378"/>
                </a:lnTo>
                <a:lnTo>
                  <a:pt x="200587" y="8448702"/>
                </a:lnTo>
                <a:lnTo>
                  <a:pt x="111681" y="8448702"/>
                </a:lnTo>
                <a:lnTo>
                  <a:pt x="111681" y="8127378"/>
                </a:lnTo>
                <a:lnTo>
                  <a:pt x="0" y="8127378"/>
                </a:lnTo>
                <a:close/>
                <a:moveTo>
                  <a:pt x="125127" y="5592249"/>
                </a:moveTo>
                <a:lnTo>
                  <a:pt x="125127" y="5697893"/>
                </a:lnTo>
                <a:lnTo>
                  <a:pt x="176989" y="5697893"/>
                </a:lnTo>
                <a:cubicBezTo>
                  <a:pt x="218515" y="5697893"/>
                  <a:pt x="239278" y="5679783"/>
                  <a:pt x="239278" y="5643562"/>
                </a:cubicBezTo>
                <a:cubicBezTo>
                  <a:pt x="239278" y="5609353"/>
                  <a:pt x="219430" y="5592249"/>
                  <a:pt x="179733" y="5592249"/>
                </a:cubicBezTo>
                <a:close/>
                <a:moveTo>
                  <a:pt x="3420777" y="5583468"/>
                </a:moveTo>
                <a:lnTo>
                  <a:pt x="3420777" y="5695149"/>
                </a:lnTo>
                <a:lnTo>
                  <a:pt x="3460840" y="5695149"/>
                </a:lnTo>
                <a:cubicBezTo>
                  <a:pt x="3505475" y="5695149"/>
                  <a:pt x="3527794" y="5676216"/>
                  <a:pt x="3527794" y="5638348"/>
                </a:cubicBezTo>
                <a:cubicBezTo>
                  <a:pt x="3527794" y="5601761"/>
                  <a:pt x="3506024" y="5583468"/>
                  <a:pt x="3462486" y="5583468"/>
                </a:cubicBezTo>
                <a:close/>
                <a:moveTo>
                  <a:pt x="1804550" y="5442974"/>
                </a:moveTo>
                <a:cubicBezTo>
                  <a:pt x="1802538" y="5479378"/>
                  <a:pt x="1795586" y="5520355"/>
                  <a:pt x="1783695" y="5565906"/>
                </a:cubicBezTo>
                <a:cubicBezTo>
                  <a:pt x="1771805" y="5611457"/>
                  <a:pt x="1757078" y="5652891"/>
                  <a:pt x="1739517" y="5690210"/>
                </a:cubicBezTo>
                <a:lnTo>
                  <a:pt x="1871504" y="5690210"/>
                </a:lnTo>
                <a:lnTo>
                  <a:pt x="1871504" y="5442974"/>
                </a:lnTo>
                <a:close/>
                <a:moveTo>
                  <a:pt x="2234468" y="5439407"/>
                </a:moveTo>
                <a:cubicBezTo>
                  <a:pt x="2233553" y="5450932"/>
                  <a:pt x="2231267" y="5462365"/>
                  <a:pt x="2227608" y="5473707"/>
                </a:cubicBezTo>
                <a:lnTo>
                  <a:pt x="2184801" y="5607066"/>
                </a:lnTo>
                <a:lnTo>
                  <a:pt x="2285507" y="5607066"/>
                </a:lnTo>
                <a:lnTo>
                  <a:pt x="2243249" y="5474805"/>
                </a:lnTo>
                <a:cubicBezTo>
                  <a:pt x="2240139" y="5464926"/>
                  <a:pt x="2237944" y="5453127"/>
                  <a:pt x="2236663" y="5439407"/>
                </a:cubicBezTo>
                <a:close/>
                <a:moveTo>
                  <a:pt x="1253393" y="5439407"/>
                </a:moveTo>
                <a:cubicBezTo>
                  <a:pt x="1252478" y="5450932"/>
                  <a:pt x="1250192" y="5462365"/>
                  <a:pt x="1246533" y="5473707"/>
                </a:cubicBezTo>
                <a:lnTo>
                  <a:pt x="1203726" y="5607066"/>
                </a:lnTo>
                <a:lnTo>
                  <a:pt x="1304432" y="5607066"/>
                </a:lnTo>
                <a:lnTo>
                  <a:pt x="1262174" y="5474805"/>
                </a:lnTo>
                <a:cubicBezTo>
                  <a:pt x="1259064" y="5464926"/>
                  <a:pt x="1256869" y="5453127"/>
                  <a:pt x="1255589" y="5439407"/>
                </a:cubicBezTo>
                <a:close/>
                <a:moveTo>
                  <a:pt x="548543" y="5439407"/>
                </a:moveTo>
                <a:cubicBezTo>
                  <a:pt x="547629" y="5450932"/>
                  <a:pt x="545342" y="5462365"/>
                  <a:pt x="541683" y="5473707"/>
                </a:cubicBezTo>
                <a:lnTo>
                  <a:pt x="498876" y="5607066"/>
                </a:lnTo>
                <a:lnTo>
                  <a:pt x="599582" y="5607066"/>
                </a:lnTo>
                <a:lnTo>
                  <a:pt x="557324" y="5474805"/>
                </a:lnTo>
                <a:cubicBezTo>
                  <a:pt x="554214" y="5464926"/>
                  <a:pt x="552019" y="5453127"/>
                  <a:pt x="550738" y="5439407"/>
                </a:cubicBezTo>
                <a:close/>
                <a:moveTo>
                  <a:pt x="3804316" y="5369160"/>
                </a:moveTo>
                <a:lnTo>
                  <a:pt x="3912156" y="5369160"/>
                </a:lnTo>
                <a:lnTo>
                  <a:pt x="3968409" y="5487153"/>
                </a:lnTo>
                <a:cubicBezTo>
                  <a:pt x="3972799" y="5496482"/>
                  <a:pt x="3976732" y="5507550"/>
                  <a:pt x="3980208" y="5520355"/>
                </a:cubicBezTo>
                <a:lnTo>
                  <a:pt x="3981305" y="5520355"/>
                </a:lnTo>
                <a:cubicBezTo>
                  <a:pt x="3983501" y="5512672"/>
                  <a:pt x="3987617" y="5501239"/>
                  <a:pt x="3993654" y="5486055"/>
                </a:cubicBezTo>
                <a:lnTo>
                  <a:pt x="4056217" y="5369160"/>
                </a:lnTo>
                <a:lnTo>
                  <a:pt x="4155002" y="5369160"/>
                </a:lnTo>
                <a:lnTo>
                  <a:pt x="4037009" y="5564260"/>
                </a:lnTo>
                <a:lnTo>
                  <a:pt x="4158295" y="5762652"/>
                </a:lnTo>
                <a:lnTo>
                  <a:pt x="4053199" y="5762652"/>
                </a:lnTo>
                <a:lnTo>
                  <a:pt x="3985421" y="5634506"/>
                </a:lnTo>
                <a:cubicBezTo>
                  <a:pt x="3982860" y="5629750"/>
                  <a:pt x="3980208" y="5620970"/>
                  <a:pt x="3977464" y="5608164"/>
                </a:cubicBezTo>
                <a:lnTo>
                  <a:pt x="3976366" y="5608164"/>
                </a:lnTo>
                <a:cubicBezTo>
                  <a:pt x="3975086" y="5614201"/>
                  <a:pt x="3972067" y="5623348"/>
                  <a:pt x="3967311" y="5635604"/>
                </a:cubicBezTo>
                <a:lnTo>
                  <a:pt x="3899259" y="5762652"/>
                </a:lnTo>
                <a:lnTo>
                  <a:pt x="3793615" y="5762652"/>
                </a:lnTo>
                <a:lnTo>
                  <a:pt x="3919016" y="5565906"/>
                </a:lnTo>
                <a:close/>
                <a:moveTo>
                  <a:pt x="3658683" y="5369160"/>
                </a:moveTo>
                <a:lnTo>
                  <a:pt x="3746766" y="5369160"/>
                </a:lnTo>
                <a:lnTo>
                  <a:pt x="3746766" y="5762652"/>
                </a:lnTo>
                <a:lnTo>
                  <a:pt x="3658683" y="5762652"/>
                </a:lnTo>
                <a:close/>
                <a:moveTo>
                  <a:pt x="3332145" y="5369160"/>
                </a:moveTo>
                <a:lnTo>
                  <a:pt x="3420777" y="5369160"/>
                </a:lnTo>
                <a:lnTo>
                  <a:pt x="3420777" y="5516514"/>
                </a:lnTo>
                <a:lnTo>
                  <a:pt x="3478676" y="5516514"/>
                </a:lnTo>
                <a:cubicBezTo>
                  <a:pt x="3573619" y="5516514"/>
                  <a:pt x="3621090" y="5555113"/>
                  <a:pt x="3621090" y="5632311"/>
                </a:cubicBezTo>
                <a:cubicBezTo>
                  <a:pt x="3621090" y="5673472"/>
                  <a:pt x="3608285" y="5705485"/>
                  <a:pt x="3582674" y="5728352"/>
                </a:cubicBezTo>
                <a:cubicBezTo>
                  <a:pt x="3557063" y="5751219"/>
                  <a:pt x="3520934" y="5762652"/>
                  <a:pt x="3474285" y="5762652"/>
                </a:cubicBezTo>
                <a:lnTo>
                  <a:pt x="3332145" y="5762652"/>
                </a:lnTo>
                <a:close/>
                <a:moveTo>
                  <a:pt x="2903520" y="5369160"/>
                </a:moveTo>
                <a:lnTo>
                  <a:pt x="2992152" y="5369160"/>
                </a:lnTo>
                <a:lnTo>
                  <a:pt x="2992152" y="5526118"/>
                </a:lnTo>
                <a:lnTo>
                  <a:pt x="3155147" y="5526118"/>
                </a:lnTo>
                <a:lnTo>
                  <a:pt x="3155147" y="5369160"/>
                </a:lnTo>
                <a:lnTo>
                  <a:pt x="3244053" y="5369160"/>
                </a:lnTo>
                <a:lnTo>
                  <a:pt x="3244053" y="5762652"/>
                </a:lnTo>
                <a:lnTo>
                  <a:pt x="3155147" y="5762652"/>
                </a:lnTo>
                <a:lnTo>
                  <a:pt x="3155147" y="5602401"/>
                </a:lnTo>
                <a:lnTo>
                  <a:pt x="2992152" y="5602401"/>
                </a:lnTo>
                <a:lnTo>
                  <a:pt x="2992152" y="5762652"/>
                </a:lnTo>
                <a:lnTo>
                  <a:pt x="2903520" y="5762652"/>
                </a:lnTo>
                <a:close/>
                <a:moveTo>
                  <a:pt x="2474895" y="5369160"/>
                </a:moveTo>
                <a:lnTo>
                  <a:pt x="2563527" y="5369160"/>
                </a:lnTo>
                <a:lnTo>
                  <a:pt x="2563527" y="5526118"/>
                </a:lnTo>
                <a:lnTo>
                  <a:pt x="2726522" y="5526118"/>
                </a:lnTo>
                <a:lnTo>
                  <a:pt x="2726522" y="5369160"/>
                </a:lnTo>
                <a:lnTo>
                  <a:pt x="2815428" y="5369160"/>
                </a:lnTo>
                <a:lnTo>
                  <a:pt x="2815428" y="5762652"/>
                </a:lnTo>
                <a:lnTo>
                  <a:pt x="2726522" y="5762652"/>
                </a:lnTo>
                <a:lnTo>
                  <a:pt x="2726522" y="5602401"/>
                </a:lnTo>
                <a:lnTo>
                  <a:pt x="2563527" y="5602401"/>
                </a:lnTo>
                <a:lnTo>
                  <a:pt x="2563527" y="5762652"/>
                </a:lnTo>
                <a:lnTo>
                  <a:pt x="2474895" y="5762652"/>
                </a:lnTo>
                <a:close/>
                <a:moveTo>
                  <a:pt x="2185350" y="5369160"/>
                </a:moveTo>
                <a:lnTo>
                  <a:pt x="2290446" y="5369160"/>
                </a:lnTo>
                <a:lnTo>
                  <a:pt x="2430391" y="5762652"/>
                </a:lnTo>
                <a:lnTo>
                  <a:pt x="2333801" y="5762652"/>
                </a:lnTo>
                <a:lnTo>
                  <a:pt x="2305812" y="5675118"/>
                </a:lnTo>
                <a:lnTo>
                  <a:pt x="2165867" y="5675118"/>
                </a:lnTo>
                <a:lnTo>
                  <a:pt x="2138153" y="5762652"/>
                </a:lnTo>
                <a:lnTo>
                  <a:pt x="2042112" y="5762652"/>
                </a:lnTo>
                <a:close/>
                <a:moveTo>
                  <a:pt x="1732657" y="5369160"/>
                </a:moveTo>
                <a:lnTo>
                  <a:pt x="1960410" y="5369160"/>
                </a:lnTo>
                <a:lnTo>
                  <a:pt x="1960410" y="5690210"/>
                </a:lnTo>
                <a:lnTo>
                  <a:pt x="2016388" y="5690210"/>
                </a:lnTo>
                <a:lnTo>
                  <a:pt x="2016388" y="5869943"/>
                </a:lnTo>
                <a:lnTo>
                  <a:pt x="1938458" y="5869943"/>
                </a:lnTo>
                <a:lnTo>
                  <a:pt x="1938458" y="5762652"/>
                </a:lnTo>
                <a:lnTo>
                  <a:pt x="1688753" y="5762652"/>
                </a:lnTo>
                <a:lnTo>
                  <a:pt x="1688753" y="5869943"/>
                </a:lnTo>
                <a:lnTo>
                  <a:pt x="1611920" y="5869943"/>
                </a:lnTo>
                <a:lnTo>
                  <a:pt x="1611920" y="5690210"/>
                </a:lnTo>
                <a:lnTo>
                  <a:pt x="1648416" y="5690210"/>
                </a:lnTo>
                <a:cubicBezTo>
                  <a:pt x="1699271" y="5598194"/>
                  <a:pt x="1727352" y="5491177"/>
                  <a:pt x="1732657" y="5369160"/>
                </a:cubicBezTo>
                <a:close/>
                <a:moveTo>
                  <a:pt x="1204275" y="5369160"/>
                </a:moveTo>
                <a:lnTo>
                  <a:pt x="1309371" y="5369160"/>
                </a:lnTo>
                <a:lnTo>
                  <a:pt x="1449316" y="5762652"/>
                </a:lnTo>
                <a:lnTo>
                  <a:pt x="1352727" y="5762652"/>
                </a:lnTo>
                <a:lnTo>
                  <a:pt x="1324738" y="5675118"/>
                </a:lnTo>
                <a:lnTo>
                  <a:pt x="1184793" y="5675118"/>
                </a:lnTo>
                <a:lnTo>
                  <a:pt x="1157078" y="5762652"/>
                </a:lnTo>
                <a:lnTo>
                  <a:pt x="1061037" y="5762652"/>
                </a:lnTo>
                <a:close/>
                <a:moveTo>
                  <a:pt x="499425" y="5369160"/>
                </a:moveTo>
                <a:lnTo>
                  <a:pt x="604521" y="5369160"/>
                </a:lnTo>
                <a:lnTo>
                  <a:pt x="744466" y="5762652"/>
                </a:lnTo>
                <a:lnTo>
                  <a:pt x="647877" y="5762652"/>
                </a:lnTo>
                <a:lnTo>
                  <a:pt x="619888" y="5675118"/>
                </a:lnTo>
                <a:lnTo>
                  <a:pt x="479943" y="5675118"/>
                </a:lnTo>
                <a:lnTo>
                  <a:pt x="452228" y="5762652"/>
                </a:lnTo>
                <a:lnTo>
                  <a:pt x="356187" y="5762652"/>
                </a:lnTo>
                <a:close/>
                <a:moveTo>
                  <a:pt x="36495" y="5369160"/>
                </a:moveTo>
                <a:lnTo>
                  <a:pt x="289768" y="5369160"/>
                </a:lnTo>
                <a:lnTo>
                  <a:pt x="289768" y="5441876"/>
                </a:lnTo>
                <a:lnTo>
                  <a:pt x="125127" y="5441876"/>
                </a:lnTo>
                <a:lnTo>
                  <a:pt x="125127" y="5527764"/>
                </a:lnTo>
                <a:lnTo>
                  <a:pt x="201136" y="5527764"/>
                </a:lnTo>
                <a:cubicBezTo>
                  <a:pt x="243211" y="5527764"/>
                  <a:pt x="275728" y="5537505"/>
                  <a:pt x="298686" y="5556988"/>
                </a:cubicBezTo>
                <a:cubicBezTo>
                  <a:pt x="321644" y="5576470"/>
                  <a:pt x="333124" y="5603408"/>
                  <a:pt x="333124" y="5637799"/>
                </a:cubicBezTo>
                <a:cubicBezTo>
                  <a:pt x="333124" y="5677313"/>
                  <a:pt x="320913" y="5708001"/>
                  <a:pt x="296491" y="5729861"/>
                </a:cubicBezTo>
                <a:cubicBezTo>
                  <a:pt x="272069" y="5751722"/>
                  <a:pt x="237449" y="5762652"/>
                  <a:pt x="192630" y="5762652"/>
                </a:cubicBezTo>
                <a:lnTo>
                  <a:pt x="36495" y="5762652"/>
                </a:lnTo>
                <a:close/>
                <a:moveTo>
                  <a:pt x="888852" y="5362574"/>
                </a:moveTo>
                <a:cubicBezTo>
                  <a:pt x="931842" y="5362574"/>
                  <a:pt x="965182" y="5371492"/>
                  <a:pt x="988872" y="5389328"/>
                </a:cubicBezTo>
                <a:cubicBezTo>
                  <a:pt x="1012562" y="5407165"/>
                  <a:pt x="1024407" y="5431358"/>
                  <a:pt x="1024407" y="5461908"/>
                </a:cubicBezTo>
                <a:cubicBezTo>
                  <a:pt x="1024407" y="5485873"/>
                  <a:pt x="1017684" y="5506224"/>
                  <a:pt x="1004239" y="5522962"/>
                </a:cubicBezTo>
                <a:cubicBezTo>
                  <a:pt x="990793" y="5539701"/>
                  <a:pt x="971630" y="5550997"/>
                  <a:pt x="946751" y="5556851"/>
                </a:cubicBezTo>
                <a:lnTo>
                  <a:pt x="946751" y="5558223"/>
                </a:lnTo>
                <a:cubicBezTo>
                  <a:pt x="974740" y="5561882"/>
                  <a:pt x="996647" y="5571989"/>
                  <a:pt x="1012470" y="5588544"/>
                </a:cubicBezTo>
                <a:cubicBezTo>
                  <a:pt x="1028294" y="5605100"/>
                  <a:pt x="1036206" y="5625634"/>
                  <a:pt x="1036206" y="5650147"/>
                </a:cubicBezTo>
                <a:cubicBezTo>
                  <a:pt x="1036206" y="5688015"/>
                  <a:pt x="1022486" y="5717376"/>
                  <a:pt x="995046" y="5738230"/>
                </a:cubicBezTo>
                <a:cubicBezTo>
                  <a:pt x="967606" y="5759085"/>
                  <a:pt x="928092" y="5769512"/>
                  <a:pt x="876504" y="5769512"/>
                </a:cubicBezTo>
                <a:cubicBezTo>
                  <a:pt x="827478" y="5769512"/>
                  <a:pt x="789885" y="5762378"/>
                  <a:pt x="763725" y="5748109"/>
                </a:cubicBezTo>
                <a:lnTo>
                  <a:pt x="763725" y="5670453"/>
                </a:lnTo>
                <a:cubicBezTo>
                  <a:pt x="795007" y="5691491"/>
                  <a:pt x="830588" y="5702009"/>
                  <a:pt x="870467" y="5702009"/>
                </a:cubicBezTo>
                <a:cubicBezTo>
                  <a:pt x="919860" y="5702009"/>
                  <a:pt x="944556" y="5684173"/>
                  <a:pt x="944556" y="5648501"/>
                </a:cubicBezTo>
                <a:cubicBezTo>
                  <a:pt x="944556" y="5612280"/>
                  <a:pt x="917390" y="5594169"/>
                  <a:pt x="863059" y="5594169"/>
                </a:cubicBezTo>
                <a:lnTo>
                  <a:pt x="812569" y="5594169"/>
                </a:lnTo>
                <a:lnTo>
                  <a:pt x="812569" y="5527764"/>
                </a:lnTo>
                <a:lnTo>
                  <a:pt x="860863" y="5527764"/>
                </a:lnTo>
                <a:cubicBezTo>
                  <a:pt x="909158" y="5527764"/>
                  <a:pt x="933306" y="5510751"/>
                  <a:pt x="933306" y="5476725"/>
                </a:cubicBezTo>
                <a:cubicBezTo>
                  <a:pt x="933306" y="5445627"/>
                  <a:pt x="912726" y="5430077"/>
                  <a:pt x="871565" y="5430077"/>
                </a:cubicBezTo>
                <a:cubicBezTo>
                  <a:pt x="842113" y="5430077"/>
                  <a:pt x="810648" y="5439407"/>
                  <a:pt x="777171" y="5458066"/>
                </a:cubicBezTo>
                <a:lnTo>
                  <a:pt x="777171" y="5385624"/>
                </a:lnTo>
                <a:cubicBezTo>
                  <a:pt x="810831" y="5370257"/>
                  <a:pt x="848058" y="5362574"/>
                  <a:pt x="888852" y="5362574"/>
                </a:cubicBezTo>
                <a:close/>
                <a:moveTo>
                  <a:pt x="820452" y="2915724"/>
                </a:moveTo>
                <a:lnTo>
                  <a:pt x="820452" y="3021368"/>
                </a:lnTo>
                <a:lnTo>
                  <a:pt x="872314" y="3021368"/>
                </a:lnTo>
                <a:cubicBezTo>
                  <a:pt x="913840" y="3021368"/>
                  <a:pt x="934603" y="3003258"/>
                  <a:pt x="934603" y="2967037"/>
                </a:cubicBezTo>
                <a:cubicBezTo>
                  <a:pt x="934603" y="2932828"/>
                  <a:pt x="914755" y="2915724"/>
                  <a:pt x="875058" y="2915724"/>
                </a:cubicBezTo>
                <a:close/>
                <a:moveTo>
                  <a:pt x="1252100" y="2766449"/>
                </a:moveTo>
                <a:cubicBezTo>
                  <a:pt x="1250088" y="2802853"/>
                  <a:pt x="1243136" y="2843830"/>
                  <a:pt x="1231245" y="2889381"/>
                </a:cubicBezTo>
                <a:cubicBezTo>
                  <a:pt x="1219355" y="2934932"/>
                  <a:pt x="1204628" y="2976366"/>
                  <a:pt x="1187067" y="3013685"/>
                </a:cubicBezTo>
                <a:lnTo>
                  <a:pt x="1319054" y="3013685"/>
                </a:lnTo>
                <a:lnTo>
                  <a:pt x="1319054" y="2766449"/>
                </a:lnTo>
                <a:close/>
                <a:moveTo>
                  <a:pt x="1180207" y="2692635"/>
                </a:moveTo>
                <a:lnTo>
                  <a:pt x="1407960" y="2692635"/>
                </a:lnTo>
                <a:lnTo>
                  <a:pt x="1407960" y="3013685"/>
                </a:lnTo>
                <a:lnTo>
                  <a:pt x="1463938" y="3013685"/>
                </a:lnTo>
                <a:lnTo>
                  <a:pt x="1463938" y="3193418"/>
                </a:lnTo>
                <a:lnTo>
                  <a:pt x="1386008" y="3193418"/>
                </a:lnTo>
                <a:lnTo>
                  <a:pt x="1386008" y="3086127"/>
                </a:lnTo>
                <a:lnTo>
                  <a:pt x="1136302" y="3086127"/>
                </a:lnTo>
                <a:lnTo>
                  <a:pt x="1136302" y="3193418"/>
                </a:lnTo>
                <a:lnTo>
                  <a:pt x="1059470" y="3193418"/>
                </a:lnTo>
                <a:lnTo>
                  <a:pt x="1059470" y="3013685"/>
                </a:lnTo>
                <a:lnTo>
                  <a:pt x="1095965" y="3013685"/>
                </a:lnTo>
                <a:cubicBezTo>
                  <a:pt x="1146821" y="2921669"/>
                  <a:pt x="1174902" y="2814652"/>
                  <a:pt x="1180207" y="2692635"/>
                </a:cubicBezTo>
                <a:close/>
                <a:moveTo>
                  <a:pt x="731820" y="2692635"/>
                </a:moveTo>
                <a:lnTo>
                  <a:pt x="985093" y="2692635"/>
                </a:lnTo>
                <a:lnTo>
                  <a:pt x="985093" y="2765351"/>
                </a:lnTo>
                <a:lnTo>
                  <a:pt x="820452" y="2765351"/>
                </a:lnTo>
                <a:lnTo>
                  <a:pt x="820452" y="2851239"/>
                </a:lnTo>
                <a:lnTo>
                  <a:pt x="896461" y="2851239"/>
                </a:lnTo>
                <a:cubicBezTo>
                  <a:pt x="938536" y="2851239"/>
                  <a:pt x="971053" y="2860980"/>
                  <a:pt x="994011" y="2880463"/>
                </a:cubicBezTo>
                <a:cubicBezTo>
                  <a:pt x="1016969" y="2899946"/>
                  <a:pt x="1028449" y="2926883"/>
                  <a:pt x="1028449" y="2961274"/>
                </a:cubicBezTo>
                <a:cubicBezTo>
                  <a:pt x="1028449" y="3000788"/>
                  <a:pt x="1016237" y="3031475"/>
                  <a:pt x="991816" y="3053336"/>
                </a:cubicBezTo>
                <a:cubicBezTo>
                  <a:pt x="967394" y="3075197"/>
                  <a:pt x="932774" y="3086127"/>
                  <a:pt x="887955" y="3086127"/>
                </a:cubicBezTo>
                <a:lnTo>
                  <a:pt x="731820" y="3086127"/>
                </a:lnTo>
                <a:close/>
                <a:moveTo>
                  <a:pt x="350230" y="2692635"/>
                </a:moveTo>
                <a:lnTo>
                  <a:pt x="451209" y="2692635"/>
                </a:lnTo>
                <a:lnTo>
                  <a:pt x="516517" y="2850142"/>
                </a:lnTo>
                <a:cubicBezTo>
                  <a:pt x="520359" y="2859654"/>
                  <a:pt x="523377" y="2870356"/>
                  <a:pt x="525572" y="2882246"/>
                </a:cubicBezTo>
                <a:lnTo>
                  <a:pt x="526121" y="2882246"/>
                </a:lnTo>
                <a:cubicBezTo>
                  <a:pt x="528133" y="2872368"/>
                  <a:pt x="531243" y="2862033"/>
                  <a:pt x="535451" y="2851239"/>
                </a:cubicBezTo>
                <a:lnTo>
                  <a:pt x="598563" y="2692635"/>
                </a:lnTo>
                <a:lnTo>
                  <a:pt x="691860" y="2692635"/>
                </a:lnTo>
                <a:lnTo>
                  <a:pt x="568653" y="2962372"/>
                </a:lnTo>
                <a:cubicBezTo>
                  <a:pt x="545604" y="3012862"/>
                  <a:pt x="523834" y="3047254"/>
                  <a:pt x="503346" y="3065547"/>
                </a:cubicBezTo>
                <a:cubicBezTo>
                  <a:pt x="482857" y="3083841"/>
                  <a:pt x="456880" y="3092987"/>
                  <a:pt x="425416" y="3092987"/>
                </a:cubicBezTo>
                <a:cubicBezTo>
                  <a:pt x="404561" y="3092987"/>
                  <a:pt x="387548" y="3089969"/>
                  <a:pt x="374377" y="3083932"/>
                </a:cubicBezTo>
                <a:lnTo>
                  <a:pt x="374377" y="3002983"/>
                </a:lnTo>
                <a:cubicBezTo>
                  <a:pt x="389377" y="3012679"/>
                  <a:pt x="404927" y="3017527"/>
                  <a:pt x="421025" y="3017527"/>
                </a:cubicBezTo>
                <a:cubicBezTo>
                  <a:pt x="443160" y="3017527"/>
                  <a:pt x="462643" y="2999599"/>
                  <a:pt x="479473" y="2963744"/>
                </a:cubicBezTo>
                <a:close/>
                <a:moveTo>
                  <a:pt x="221442" y="2686049"/>
                </a:moveTo>
                <a:cubicBezTo>
                  <a:pt x="259858" y="2686049"/>
                  <a:pt x="292238" y="2690897"/>
                  <a:pt x="318580" y="2700592"/>
                </a:cubicBezTo>
                <a:lnTo>
                  <a:pt x="318580" y="2785931"/>
                </a:lnTo>
                <a:cubicBezTo>
                  <a:pt x="292238" y="2770199"/>
                  <a:pt x="262236" y="2762333"/>
                  <a:pt x="228577" y="2762333"/>
                </a:cubicBezTo>
                <a:cubicBezTo>
                  <a:pt x="191624" y="2762333"/>
                  <a:pt x="161805" y="2773949"/>
                  <a:pt x="139122" y="2797182"/>
                </a:cubicBezTo>
                <a:cubicBezTo>
                  <a:pt x="116438" y="2820415"/>
                  <a:pt x="105096" y="2851880"/>
                  <a:pt x="105096" y="2891576"/>
                </a:cubicBezTo>
                <a:cubicBezTo>
                  <a:pt x="105096" y="2929627"/>
                  <a:pt x="115797" y="2959948"/>
                  <a:pt x="137201" y="2982541"/>
                </a:cubicBezTo>
                <a:cubicBezTo>
                  <a:pt x="158604" y="3005133"/>
                  <a:pt x="187416" y="3016429"/>
                  <a:pt x="223637" y="3016429"/>
                </a:cubicBezTo>
                <a:cubicBezTo>
                  <a:pt x="258212" y="3016429"/>
                  <a:pt x="289860" y="3008014"/>
                  <a:pt x="318580" y="2991184"/>
                </a:cubicBezTo>
                <a:lnTo>
                  <a:pt x="318580" y="3072133"/>
                </a:lnTo>
                <a:cubicBezTo>
                  <a:pt x="289860" y="3086036"/>
                  <a:pt x="252358" y="3092987"/>
                  <a:pt x="206075" y="3092987"/>
                </a:cubicBezTo>
                <a:cubicBezTo>
                  <a:pt x="145707" y="3092987"/>
                  <a:pt x="98236" y="3075243"/>
                  <a:pt x="63661" y="3039753"/>
                </a:cubicBezTo>
                <a:cubicBezTo>
                  <a:pt x="29086" y="3004264"/>
                  <a:pt x="11799" y="2956975"/>
                  <a:pt x="11799" y="2897887"/>
                </a:cubicBezTo>
                <a:cubicBezTo>
                  <a:pt x="11799" y="2834958"/>
                  <a:pt x="31236" y="2783919"/>
                  <a:pt x="70109" y="2744771"/>
                </a:cubicBezTo>
                <a:cubicBezTo>
                  <a:pt x="108983" y="2705623"/>
                  <a:pt x="159427" y="2686049"/>
                  <a:pt x="221442" y="2686049"/>
                </a:cubicBezTo>
                <a:close/>
                <a:moveTo>
                  <a:pt x="1115727" y="231046"/>
                </a:moveTo>
                <a:lnTo>
                  <a:pt x="1115727" y="334770"/>
                </a:lnTo>
                <a:lnTo>
                  <a:pt x="1163747" y="334770"/>
                </a:lnTo>
                <a:cubicBezTo>
                  <a:pt x="1184236" y="334770"/>
                  <a:pt x="1200289" y="330014"/>
                  <a:pt x="1211905" y="320501"/>
                </a:cubicBezTo>
                <a:cubicBezTo>
                  <a:pt x="1223521" y="310988"/>
                  <a:pt x="1229330" y="298000"/>
                  <a:pt x="1229330" y="281536"/>
                </a:cubicBezTo>
                <a:cubicBezTo>
                  <a:pt x="1229330" y="265804"/>
                  <a:pt x="1223613" y="253455"/>
                  <a:pt x="1212179" y="244492"/>
                </a:cubicBezTo>
                <a:cubicBezTo>
                  <a:pt x="1200746" y="235528"/>
                  <a:pt x="1184785" y="231046"/>
                  <a:pt x="1164296" y="231046"/>
                </a:cubicBezTo>
                <a:close/>
                <a:moveTo>
                  <a:pt x="1772952" y="74637"/>
                </a:moveTo>
                <a:lnTo>
                  <a:pt x="1772952" y="197295"/>
                </a:lnTo>
                <a:lnTo>
                  <a:pt x="1807801" y="197295"/>
                </a:lnTo>
                <a:cubicBezTo>
                  <a:pt x="1854998" y="197295"/>
                  <a:pt x="1878597" y="176623"/>
                  <a:pt x="1878597" y="135280"/>
                </a:cubicBezTo>
                <a:cubicBezTo>
                  <a:pt x="1878597" y="94851"/>
                  <a:pt x="1854998" y="74637"/>
                  <a:pt x="1807801" y="74637"/>
                </a:cubicBezTo>
                <a:close/>
                <a:moveTo>
                  <a:pt x="772827" y="74637"/>
                </a:moveTo>
                <a:lnTo>
                  <a:pt x="772827" y="197295"/>
                </a:lnTo>
                <a:lnTo>
                  <a:pt x="807676" y="197295"/>
                </a:lnTo>
                <a:cubicBezTo>
                  <a:pt x="854873" y="197295"/>
                  <a:pt x="878472" y="176623"/>
                  <a:pt x="878472" y="135280"/>
                </a:cubicBezTo>
                <a:cubicBezTo>
                  <a:pt x="878472" y="94851"/>
                  <a:pt x="854873" y="74637"/>
                  <a:pt x="807676" y="74637"/>
                </a:cubicBezTo>
                <a:close/>
                <a:moveTo>
                  <a:pt x="1115727" y="71893"/>
                </a:moveTo>
                <a:lnTo>
                  <a:pt x="1115727" y="165190"/>
                </a:lnTo>
                <a:lnTo>
                  <a:pt x="1154692" y="165190"/>
                </a:lnTo>
                <a:cubicBezTo>
                  <a:pt x="1172986" y="165190"/>
                  <a:pt x="1187392" y="160754"/>
                  <a:pt x="1197910" y="151881"/>
                </a:cubicBezTo>
                <a:cubicBezTo>
                  <a:pt x="1208429" y="143009"/>
                  <a:pt x="1213688" y="130798"/>
                  <a:pt x="1213688" y="115248"/>
                </a:cubicBezTo>
                <a:cubicBezTo>
                  <a:pt x="1213688" y="86345"/>
                  <a:pt x="1192102" y="71893"/>
                  <a:pt x="1148930" y="71893"/>
                </a:cubicBezTo>
                <a:close/>
                <a:moveTo>
                  <a:pt x="1684320" y="6585"/>
                </a:moveTo>
                <a:lnTo>
                  <a:pt x="1823167" y="6585"/>
                </a:lnTo>
                <a:cubicBezTo>
                  <a:pt x="1922318" y="6585"/>
                  <a:pt x="1971893" y="48386"/>
                  <a:pt x="1971893" y="131987"/>
                </a:cubicBezTo>
                <a:cubicBezTo>
                  <a:pt x="1971893" y="171501"/>
                  <a:pt x="1957670" y="203469"/>
                  <a:pt x="1929224" y="227891"/>
                </a:cubicBezTo>
                <a:cubicBezTo>
                  <a:pt x="1900777" y="252312"/>
                  <a:pt x="1862773" y="264523"/>
                  <a:pt x="1815210" y="264523"/>
                </a:cubicBezTo>
                <a:lnTo>
                  <a:pt x="1772952" y="264523"/>
                </a:lnTo>
                <a:lnTo>
                  <a:pt x="1772952" y="400078"/>
                </a:lnTo>
                <a:lnTo>
                  <a:pt x="1684320" y="400078"/>
                </a:lnTo>
                <a:close/>
                <a:moveTo>
                  <a:pt x="1389045" y="6585"/>
                </a:moveTo>
                <a:lnTo>
                  <a:pt x="1615975" y="6585"/>
                </a:lnTo>
                <a:lnTo>
                  <a:pt x="1615975" y="78753"/>
                </a:lnTo>
                <a:lnTo>
                  <a:pt x="1477677" y="78753"/>
                </a:lnTo>
                <a:lnTo>
                  <a:pt x="1477677" y="166287"/>
                </a:lnTo>
                <a:lnTo>
                  <a:pt x="1606371" y="166287"/>
                </a:lnTo>
                <a:lnTo>
                  <a:pt x="1606371" y="238180"/>
                </a:lnTo>
                <a:lnTo>
                  <a:pt x="1477677" y="238180"/>
                </a:lnTo>
                <a:lnTo>
                  <a:pt x="1477677" y="328184"/>
                </a:lnTo>
                <a:lnTo>
                  <a:pt x="1625031" y="328184"/>
                </a:lnTo>
                <a:lnTo>
                  <a:pt x="1625031" y="400078"/>
                </a:lnTo>
                <a:lnTo>
                  <a:pt x="1389045" y="400078"/>
                </a:lnTo>
                <a:close/>
                <a:moveTo>
                  <a:pt x="1027095" y="6585"/>
                </a:moveTo>
                <a:lnTo>
                  <a:pt x="1170333" y="6585"/>
                </a:lnTo>
                <a:cubicBezTo>
                  <a:pt x="1214237" y="6585"/>
                  <a:pt x="1247989" y="14634"/>
                  <a:pt x="1271587" y="30733"/>
                </a:cubicBezTo>
                <a:cubicBezTo>
                  <a:pt x="1295186" y="46831"/>
                  <a:pt x="1306985" y="69515"/>
                  <a:pt x="1306985" y="98784"/>
                </a:cubicBezTo>
                <a:cubicBezTo>
                  <a:pt x="1306985" y="120005"/>
                  <a:pt x="1299805" y="138572"/>
                  <a:pt x="1285445" y="154488"/>
                </a:cubicBezTo>
                <a:cubicBezTo>
                  <a:pt x="1271084" y="170403"/>
                  <a:pt x="1252745" y="181471"/>
                  <a:pt x="1230427" y="187691"/>
                </a:cubicBezTo>
                <a:lnTo>
                  <a:pt x="1230427" y="188788"/>
                </a:lnTo>
                <a:cubicBezTo>
                  <a:pt x="1258416" y="192264"/>
                  <a:pt x="1280780" y="202600"/>
                  <a:pt x="1297518" y="219796"/>
                </a:cubicBezTo>
                <a:cubicBezTo>
                  <a:pt x="1314257" y="236991"/>
                  <a:pt x="1322626" y="257937"/>
                  <a:pt x="1322626" y="282634"/>
                </a:cubicBezTo>
                <a:cubicBezTo>
                  <a:pt x="1322626" y="318672"/>
                  <a:pt x="1309729" y="347255"/>
                  <a:pt x="1283935" y="368384"/>
                </a:cubicBezTo>
                <a:cubicBezTo>
                  <a:pt x="1258142" y="389513"/>
                  <a:pt x="1222927" y="400078"/>
                  <a:pt x="1178291" y="400078"/>
                </a:cubicBezTo>
                <a:lnTo>
                  <a:pt x="1027095" y="400078"/>
                </a:lnTo>
                <a:close/>
                <a:moveTo>
                  <a:pt x="684195" y="6585"/>
                </a:moveTo>
                <a:lnTo>
                  <a:pt x="823042" y="6585"/>
                </a:lnTo>
                <a:cubicBezTo>
                  <a:pt x="922193" y="6585"/>
                  <a:pt x="971769" y="48386"/>
                  <a:pt x="971769" y="131987"/>
                </a:cubicBezTo>
                <a:cubicBezTo>
                  <a:pt x="971769" y="171501"/>
                  <a:pt x="957545" y="203469"/>
                  <a:pt x="929099" y="227891"/>
                </a:cubicBezTo>
                <a:cubicBezTo>
                  <a:pt x="900652" y="252312"/>
                  <a:pt x="862648" y="264523"/>
                  <a:pt x="815085" y="264523"/>
                </a:cubicBezTo>
                <a:lnTo>
                  <a:pt x="772827" y="264523"/>
                </a:lnTo>
                <a:lnTo>
                  <a:pt x="772827" y="400078"/>
                </a:lnTo>
                <a:lnTo>
                  <a:pt x="684195" y="400078"/>
                </a:lnTo>
                <a:close/>
                <a:moveTo>
                  <a:pt x="388920" y="6585"/>
                </a:moveTo>
                <a:lnTo>
                  <a:pt x="615850" y="6585"/>
                </a:lnTo>
                <a:lnTo>
                  <a:pt x="615850" y="78753"/>
                </a:lnTo>
                <a:lnTo>
                  <a:pt x="477552" y="78753"/>
                </a:lnTo>
                <a:lnTo>
                  <a:pt x="477552" y="166287"/>
                </a:lnTo>
                <a:lnTo>
                  <a:pt x="606247" y="166287"/>
                </a:lnTo>
                <a:lnTo>
                  <a:pt x="606247" y="238180"/>
                </a:lnTo>
                <a:lnTo>
                  <a:pt x="477552" y="238180"/>
                </a:lnTo>
                <a:lnTo>
                  <a:pt x="477552" y="328184"/>
                </a:lnTo>
                <a:lnTo>
                  <a:pt x="624906" y="328184"/>
                </a:lnTo>
                <a:lnTo>
                  <a:pt x="624906" y="400078"/>
                </a:lnTo>
                <a:lnTo>
                  <a:pt x="388920" y="400078"/>
                </a:lnTo>
                <a:close/>
                <a:moveTo>
                  <a:pt x="221442" y="0"/>
                </a:moveTo>
                <a:cubicBezTo>
                  <a:pt x="259858" y="0"/>
                  <a:pt x="292238" y="4847"/>
                  <a:pt x="318580" y="14543"/>
                </a:cubicBezTo>
                <a:lnTo>
                  <a:pt x="318580" y="99882"/>
                </a:lnTo>
                <a:cubicBezTo>
                  <a:pt x="292238" y="84149"/>
                  <a:pt x="262236" y="76283"/>
                  <a:pt x="228577" y="76283"/>
                </a:cubicBezTo>
                <a:cubicBezTo>
                  <a:pt x="191624" y="76283"/>
                  <a:pt x="161805" y="87900"/>
                  <a:pt x="139122" y="111132"/>
                </a:cubicBezTo>
                <a:cubicBezTo>
                  <a:pt x="116438" y="134365"/>
                  <a:pt x="105096" y="165830"/>
                  <a:pt x="105096" y="205527"/>
                </a:cubicBezTo>
                <a:cubicBezTo>
                  <a:pt x="105096" y="243577"/>
                  <a:pt x="115797" y="273899"/>
                  <a:pt x="137201" y="296491"/>
                </a:cubicBezTo>
                <a:cubicBezTo>
                  <a:pt x="158604" y="319083"/>
                  <a:pt x="187416" y="330380"/>
                  <a:pt x="223637" y="330380"/>
                </a:cubicBezTo>
                <a:cubicBezTo>
                  <a:pt x="258212" y="330380"/>
                  <a:pt x="289860" y="321965"/>
                  <a:pt x="318580" y="305135"/>
                </a:cubicBezTo>
                <a:lnTo>
                  <a:pt x="318580" y="386083"/>
                </a:lnTo>
                <a:cubicBezTo>
                  <a:pt x="289860" y="399986"/>
                  <a:pt x="252358" y="406937"/>
                  <a:pt x="206075" y="406937"/>
                </a:cubicBezTo>
                <a:cubicBezTo>
                  <a:pt x="145707" y="406937"/>
                  <a:pt x="98236" y="389193"/>
                  <a:pt x="63661" y="353704"/>
                </a:cubicBezTo>
                <a:cubicBezTo>
                  <a:pt x="29086" y="318214"/>
                  <a:pt x="11799" y="270926"/>
                  <a:pt x="11799" y="211838"/>
                </a:cubicBezTo>
                <a:cubicBezTo>
                  <a:pt x="11799" y="148908"/>
                  <a:pt x="31236" y="97870"/>
                  <a:pt x="70109" y="58722"/>
                </a:cubicBezTo>
                <a:cubicBezTo>
                  <a:pt x="108983" y="19574"/>
                  <a:pt x="159427" y="0"/>
                  <a:pt x="221442" y="0"/>
                </a:cubicBezTo>
                <a:close/>
              </a:path>
            </a:pathLst>
          </a:custGeom>
          <a:blipFill>
            <a:blip r:embed="rId2"/>
            <a:stretch>
              <a:fillRect t="91524" b="30"/>
            </a:stretch>
          </a:blip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ru-RU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9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3F592354-AC8E-45DD-A976-1B93E72FC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-2352675"/>
            <a:ext cx="17335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!!tat">
            <a:extLst>
              <a:ext uri="{FF2B5EF4-FFF2-40B4-BE49-F238E27FC236}">
                <a16:creationId xmlns:a16="http://schemas.microsoft.com/office/drawing/2014/main" id="{CD04399E-14B1-4E55-BD5C-775E1C675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907" y="2903899"/>
            <a:ext cx="1783035" cy="17830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E81A83-7BB2-4B64-BC38-BB98939BAE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05" t="64473" b="19641"/>
          <a:stretch/>
        </p:blipFill>
        <p:spPr>
          <a:xfrm>
            <a:off x="9156700" y="3822700"/>
            <a:ext cx="2783199" cy="2921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!!erd">
            <a:extLst>
              <a:ext uri="{FF2B5EF4-FFF2-40B4-BE49-F238E27FC236}">
                <a16:creationId xmlns:a16="http://schemas.microsoft.com/office/drawing/2014/main" id="{7E51CDC9-BC84-4D43-94FB-ADD2E7CBF7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3615" y="-1994196"/>
            <a:ext cx="1783035" cy="17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337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2A294-15BD-43A5-484F-642DF8B6C6E4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План банка данных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C9F52B-DFDE-4D18-BB87-98196D929FDC}"/>
              </a:ext>
            </a:extLst>
          </p:cNvPr>
          <p:cNvSpPr txBox="1"/>
          <p:nvPr/>
        </p:nvSpPr>
        <p:spPr>
          <a:xfrm>
            <a:off x="634219" y="-7321550"/>
            <a:ext cx="5627776" cy="11579557"/>
          </a:xfrm>
          <a:custGeom>
            <a:avLst/>
            <a:gdLst/>
            <a:ahLst/>
            <a:cxnLst/>
            <a:rect l="l" t="t" r="r" b="b"/>
            <a:pathLst>
              <a:path w="4158295" h="8555993">
                <a:moveTo>
                  <a:pt x="820452" y="8278298"/>
                </a:moveTo>
                <a:lnTo>
                  <a:pt x="820452" y="8383943"/>
                </a:lnTo>
                <a:lnTo>
                  <a:pt x="872314" y="8383943"/>
                </a:lnTo>
                <a:cubicBezTo>
                  <a:pt x="913840" y="8383943"/>
                  <a:pt x="934603" y="8365833"/>
                  <a:pt x="934603" y="8329611"/>
                </a:cubicBezTo>
                <a:cubicBezTo>
                  <a:pt x="934603" y="8295403"/>
                  <a:pt x="914755" y="8278298"/>
                  <a:pt x="875058" y="8278298"/>
                </a:cubicBezTo>
                <a:close/>
                <a:moveTo>
                  <a:pt x="2496852" y="8269517"/>
                </a:moveTo>
                <a:lnTo>
                  <a:pt x="2496852" y="8381199"/>
                </a:lnTo>
                <a:lnTo>
                  <a:pt x="2536915" y="8381199"/>
                </a:lnTo>
                <a:cubicBezTo>
                  <a:pt x="2581550" y="8381199"/>
                  <a:pt x="2603869" y="8362265"/>
                  <a:pt x="2603869" y="8324398"/>
                </a:cubicBezTo>
                <a:cubicBezTo>
                  <a:pt x="2603869" y="8287811"/>
                  <a:pt x="2582099" y="8269517"/>
                  <a:pt x="2538561" y="8269517"/>
                </a:cubicBezTo>
                <a:close/>
                <a:moveTo>
                  <a:pt x="491393" y="8125456"/>
                </a:moveTo>
                <a:cubicBezTo>
                  <a:pt x="490478" y="8136982"/>
                  <a:pt x="488192" y="8148415"/>
                  <a:pt x="484533" y="8159756"/>
                </a:cubicBezTo>
                <a:lnTo>
                  <a:pt x="441726" y="8293116"/>
                </a:lnTo>
                <a:lnTo>
                  <a:pt x="542432" y="8293116"/>
                </a:lnTo>
                <a:lnTo>
                  <a:pt x="500174" y="8160854"/>
                </a:lnTo>
                <a:cubicBezTo>
                  <a:pt x="497064" y="8150976"/>
                  <a:pt x="494869" y="8139176"/>
                  <a:pt x="493588" y="8125456"/>
                </a:cubicBezTo>
                <a:close/>
                <a:moveTo>
                  <a:pt x="2734758" y="8055210"/>
                </a:moveTo>
                <a:lnTo>
                  <a:pt x="2822841" y="8055210"/>
                </a:lnTo>
                <a:lnTo>
                  <a:pt x="2822841" y="8448702"/>
                </a:lnTo>
                <a:lnTo>
                  <a:pt x="2734758" y="8448702"/>
                </a:lnTo>
                <a:close/>
                <a:moveTo>
                  <a:pt x="2408220" y="8055210"/>
                </a:moveTo>
                <a:lnTo>
                  <a:pt x="2496852" y="8055210"/>
                </a:lnTo>
                <a:lnTo>
                  <a:pt x="2496852" y="8202563"/>
                </a:lnTo>
                <a:lnTo>
                  <a:pt x="2554751" y="8202563"/>
                </a:lnTo>
                <a:cubicBezTo>
                  <a:pt x="2649694" y="8202563"/>
                  <a:pt x="2697165" y="8241163"/>
                  <a:pt x="2697165" y="8318361"/>
                </a:cubicBezTo>
                <a:cubicBezTo>
                  <a:pt x="2697165" y="8359521"/>
                  <a:pt x="2684360" y="8391535"/>
                  <a:pt x="2658749" y="8414402"/>
                </a:cubicBezTo>
                <a:cubicBezTo>
                  <a:pt x="2633138" y="8437269"/>
                  <a:pt x="2597009" y="8448702"/>
                  <a:pt x="2550360" y="8448702"/>
                </a:cubicBezTo>
                <a:lnTo>
                  <a:pt x="2408220" y="8448702"/>
                </a:lnTo>
                <a:close/>
                <a:moveTo>
                  <a:pt x="1951020" y="8055210"/>
                </a:moveTo>
                <a:lnTo>
                  <a:pt x="2039652" y="8055210"/>
                </a:lnTo>
                <a:lnTo>
                  <a:pt x="2039652" y="8372967"/>
                </a:lnTo>
                <a:lnTo>
                  <a:pt x="2202647" y="8372967"/>
                </a:lnTo>
                <a:lnTo>
                  <a:pt x="2202647" y="8055210"/>
                </a:lnTo>
                <a:lnTo>
                  <a:pt x="2291553" y="8055210"/>
                </a:lnTo>
                <a:lnTo>
                  <a:pt x="2291553" y="8372967"/>
                </a:lnTo>
                <a:lnTo>
                  <a:pt x="2347805" y="8372967"/>
                </a:lnTo>
                <a:lnTo>
                  <a:pt x="2347805" y="8555993"/>
                </a:lnTo>
                <a:lnTo>
                  <a:pt x="2269875" y="8555993"/>
                </a:lnTo>
                <a:lnTo>
                  <a:pt x="2269875" y="8448702"/>
                </a:lnTo>
                <a:lnTo>
                  <a:pt x="1951020" y="8448702"/>
                </a:lnTo>
                <a:close/>
                <a:moveTo>
                  <a:pt x="1503345" y="8055210"/>
                </a:moveTo>
                <a:lnTo>
                  <a:pt x="1587038" y="8055210"/>
                </a:lnTo>
                <a:lnTo>
                  <a:pt x="1587038" y="8272810"/>
                </a:lnTo>
                <a:cubicBezTo>
                  <a:pt x="1587038" y="8299702"/>
                  <a:pt x="1586306" y="8317721"/>
                  <a:pt x="1584843" y="8326867"/>
                </a:cubicBezTo>
                <a:lnTo>
                  <a:pt x="1585940" y="8326867"/>
                </a:lnTo>
                <a:cubicBezTo>
                  <a:pt x="1586855" y="8324672"/>
                  <a:pt x="1593623" y="8313971"/>
                  <a:pt x="1606246" y="8294762"/>
                </a:cubicBezTo>
                <a:lnTo>
                  <a:pt x="1762381" y="8055210"/>
                </a:lnTo>
                <a:lnTo>
                  <a:pt x="1857324" y="8055210"/>
                </a:lnTo>
                <a:lnTo>
                  <a:pt x="1857324" y="8448702"/>
                </a:lnTo>
                <a:lnTo>
                  <a:pt x="1773631" y="8448702"/>
                </a:lnTo>
                <a:lnTo>
                  <a:pt x="1773631" y="8232473"/>
                </a:lnTo>
                <a:cubicBezTo>
                  <a:pt x="1773631" y="8207595"/>
                  <a:pt x="1774546" y="8186374"/>
                  <a:pt x="1776375" y="8168812"/>
                </a:cubicBezTo>
                <a:lnTo>
                  <a:pt x="1774729" y="8168812"/>
                </a:lnTo>
                <a:cubicBezTo>
                  <a:pt x="1770887" y="8176312"/>
                  <a:pt x="1764301" y="8187197"/>
                  <a:pt x="1754972" y="8201466"/>
                </a:cubicBezTo>
                <a:lnTo>
                  <a:pt x="1592526" y="8448702"/>
                </a:lnTo>
                <a:lnTo>
                  <a:pt x="1503345" y="8448702"/>
                </a:lnTo>
                <a:close/>
                <a:moveTo>
                  <a:pt x="1174719" y="8055210"/>
                </a:moveTo>
                <a:lnTo>
                  <a:pt x="1413997" y="8055210"/>
                </a:lnTo>
                <a:lnTo>
                  <a:pt x="1413997" y="8448702"/>
                </a:lnTo>
                <a:lnTo>
                  <a:pt x="1325365" y="8448702"/>
                </a:lnTo>
                <a:lnTo>
                  <a:pt x="1325365" y="8129024"/>
                </a:lnTo>
                <a:lnTo>
                  <a:pt x="1246612" y="8129024"/>
                </a:lnTo>
                <a:cubicBezTo>
                  <a:pt x="1225392" y="8279762"/>
                  <a:pt x="1205543" y="8371641"/>
                  <a:pt x="1187067" y="8404660"/>
                </a:cubicBezTo>
                <a:cubicBezTo>
                  <a:pt x="1168590" y="8437680"/>
                  <a:pt x="1140510" y="8454190"/>
                  <a:pt x="1102825" y="8454190"/>
                </a:cubicBezTo>
                <a:cubicBezTo>
                  <a:pt x="1086910" y="8454190"/>
                  <a:pt x="1070995" y="8451629"/>
                  <a:pt x="1055080" y="8446507"/>
                </a:cubicBezTo>
                <a:lnTo>
                  <a:pt x="1055080" y="8375711"/>
                </a:lnTo>
                <a:cubicBezTo>
                  <a:pt x="1065690" y="8379370"/>
                  <a:pt x="1074836" y="8381199"/>
                  <a:pt x="1082520" y="8381199"/>
                </a:cubicBezTo>
                <a:cubicBezTo>
                  <a:pt x="1090020" y="8381199"/>
                  <a:pt x="1096651" y="8378821"/>
                  <a:pt x="1102414" y="8374065"/>
                </a:cubicBezTo>
                <a:cubicBezTo>
                  <a:pt x="1108176" y="8369308"/>
                  <a:pt x="1114533" y="8356686"/>
                  <a:pt x="1121485" y="8336197"/>
                </a:cubicBezTo>
                <a:cubicBezTo>
                  <a:pt x="1128436" y="8315709"/>
                  <a:pt x="1136805" y="8280356"/>
                  <a:pt x="1146593" y="8230141"/>
                </a:cubicBezTo>
                <a:cubicBezTo>
                  <a:pt x="1156380" y="8179926"/>
                  <a:pt x="1165755" y="8121615"/>
                  <a:pt x="1174719" y="8055210"/>
                </a:cubicBezTo>
                <a:close/>
                <a:moveTo>
                  <a:pt x="731820" y="8055210"/>
                </a:moveTo>
                <a:lnTo>
                  <a:pt x="985093" y="8055210"/>
                </a:lnTo>
                <a:lnTo>
                  <a:pt x="985093" y="8127926"/>
                </a:lnTo>
                <a:lnTo>
                  <a:pt x="820452" y="8127926"/>
                </a:lnTo>
                <a:lnTo>
                  <a:pt x="820452" y="8213814"/>
                </a:lnTo>
                <a:lnTo>
                  <a:pt x="896461" y="8213814"/>
                </a:lnTo>
                <a:cubicBezTo>
                  <a:pt x="938536" y="8213814"/>
                  <a:pt x="971053" y="8223555"/>
                  <a:pt x="994011" y="8243038"/>
                </a:cubicBezTo>
                <a:cubicBezTo>
                  <a:pt x="1016969" y="8262520"/>
                  <a:pt x="1028449" y="8289458"/>
                  <a:pt x="1028449" y="8323849"/>
                </a:cubicBezTo>
                <a:cubicBezTo>
                  <a:pt x="1028449" y="8363363"/>
                  <a:pt x="1016237" y="8394051"/>
                  <a:pt x="991816" y="8415911"/>
                </a:cubicBezTo>
                <a:cubicBezTo>
                  <a:pt x="967394" y="8437772"/>
                  <a:pt x="932774" y="8448702"/>
                  <a:pt x="887955" y="8448702"/>
                </a:cubicBezTo>
                <a:lnTo>
                  <a:pt x="731820" y="8448702"/>
                </a:lnTo>
                <a:close/>
                <a:moveTo>
                  <a:pt x="442275" y="8055210"/>
                </a:moveTo>
                <a:lnTo>
                  <a:pt x="547371" y="8055210"/>
                </a:lnTo>
                <a:lnTo>
                  <a:pt x="687316" y="8448702"/>
                </a:lnTo>
                <a:lnTo>
                  <a:pt x="590726" y="8448702"/>
                </a:lnTo>
                <a:lnTo>
                  <a:pt x="562737" y="8361168"/>
                </a:lnTo>
                <a:lnTo>
                  <a:pt x="422793" y="8361168"/>
                </a:lnTo>
                <a:lnTo>
                  <a:pt x="395078" y="8448702"/>
                </a:lnTo>
                <a:lnTo>
                  <a:pt x="299037" y="8448702"/>
                </a:lnTo>
                <a:close/>
                <a:moveTo>
                  <a:pt x="0" y="8055210"/>
                </a:moveTo>
                <a:lnTo>
                  <a:pt x="312818" y="8055210"/>
                </a:lnTo>
                <a:lnTo>
                  <a:pt x="312818" y="8127378"/>
                </a:lnTo>
                <a:lnTo>
                  <a:pt x="200587" y="8127378"/>
                </a:lnTo>
                <a:lnTo>
                  <a:pt x="200587" y="8448702"/>
                </a:lnTo>
                <a:lnTo>
                  <a:pt x="111681" y="8448702"/>
                </a:lnTo>
                <a:lnTo>
                  <a:pt x="111681" y="8127378"/>
                </a:lnTo>
                <a:lnTo>
                  <a:pt x="0" y="8127378"/>
                </a:lnTo>
                <a:close/>
                <a:moveTo>
                  <a:pt x="125127" y="5592249"/>
                </a:moveTo>
                <a:lnTo>
                  <a:pt x="125127" y="5697893"/>
                </a:lnTo>
                <a:lnTo>
                  <a:pt x="176989" y="5697893"/>
                </a:lnTo>
                <a:cubicBezTo>
                  <a:pt x="218515" y="5697893"/>
                  <a:pt x="239278" y="5679783"/>
                  <a:pt x="239278" y="5643562"/>
                </a:cubicBezTo>
                <a:cubicBezTo>
                  <a:pt x="239278" y="5609353"/>
                  <a:pt x="219430" y="5592249"/>
                  <a:pt x="179733" y="5592249"/>
                </a:cubicBezTo>
                <a:close/>
                <a:moveTo>
                  <a:pt x="3420777" y="5583468"/>
                </a:moveTo>
                <a:lnTo>
                  <a:pt x="3420777" y="5695149"/>
                </a:lnTo>
                <a:lnTo>
                  <a:pt x="3460840" y="5695149"/>
                </a:lnTo>
                <a:cubicBezTo>
                  <a:pt x="3505475" y="5695149"/>
                  <a:pt x="3527794" y="5676216"/>
                  <a:pt x="3527794" y="5638348"/>
                </a:cubicBezTo>
                <a:cubicBezTo>
                  <a:pt x="3527794" y="5601761"/>
                  <a:pt x="3506024" y="5583468"/>
                  <a:pt x="3462486" y="5583468"/>
                </a:cubicBezTo>
                <a:close/>
                <a:moveTo>
                  <a:pt x="1804550" y="5442974"/>
                </a:moveTo>
                <a:cubicBezTo>
                  <a:pt x="1802538" y="5479378"/>
                  <a:pt x="1795586" y="5520355"/>
                  <a:pt x="1783695" y="5565906"/>
                </a:cubicBezTo>
                <a:cubicBezTo>
                  <a:pt x="1771805" y="5611457"/>
                  <a:pt x="1757078" y="5652891"/>
                  <a:pt x="1739517" y="5690210"/>
                </a:cubicBezTo>
                <a:lnTo>
                  <a:pt x="1871504" y="5690210"/>
                </a:lnTo>
                <a:lnTo>
                  <a:pt x="1871504" y="5442974"/>
                </a:lnTo>
                <a:close/>
                <a:moveTo>
                  <a:pt x="2234468" y="5439407"/>
                </a:moveTo>
                <a:cubicBezTo>
                  <a:pt x="2233553" y="5450932"/>
                  <a:pt x="2231267" y="5462365"/>
                  <a:pt x="2227608" y="5473707"/>
                </a:cubicBezTo>
                <a:lnTo>
                  <a:pt x="2184801" y="5607066"/>
                </a:lnTo>
                <a:lnTo>
                  <a:pt x="2285507" y="5607066"/>
                </a:lnTo>
                <a:lnTo>
                  <a:pt x="2243249" y="5474805"/>
                </a:lnTo>
                <a:cubicBezTo>
                  <a:pt x="2240139" y="5464926"/>
                  <a:pt x="2237944" y="5453127"/>
                  <a:pt x="2236663" y="5439407"/>
                </a:cubicBezTo>
                <a:close/>
                <a:moveTo>
                  <a:pt x="1253393" y="5439407"/>
                </a:moveTo>
                <a:cubicBezTo>
                  <a:pt x="1252478" y="5450932"/>
                  <a:pt x="1250192" y="5462365"/>
                  <a:pt x="1246533" y="5473707"/>
                </a:cubicBezTo>
                <a:lnTo>
                  <a:pt x="1203726" y="5607066"/>
                </a:lnTo>
                <a:lnTo>
                  <a:pt x="1304432" y="5607066"/>
                </a:lnTo>
                <a:lnTo>
                  <a:pt x="1262174" y="5474805"/>
                </a:lnTo>
                <a:cubicBezTo>
                  <a:pt x="1259064" y="5464926"/>
                  <a:pt x="1256869" y="5453127"/>
                  <a:pt x="1255589" y="5439407"/>
                </a:cubicBezTo>
                <a:close/>
                <a:moveTo>
                  <a:pt x="548543" y="5439407"/>
                </a:moveTo>
                <a:cubicBezTo>
                  <a:pt x="547629" y="5450932"/>
                  <a:pt x="545342" y="5462365"/>
                  <a:pt x="541683" y="5473707"/>
                </a:cubicBezTo>
                <a:lnTo>
                  <a:pt x="498876" y="5607066"/>
                </a:lnTo>
                <a:lnTo>
                  <a:pt x="599582" y="5607066"/>
                </a:lnTo>
                <a:lnTo>
                  <a:pt x="557324" y="5474805"/>
                </a:lnTo>
                <a:cubicBezTo>
                  <a:pt x="554214" y="5464926"/>
                  <a:pt x="552019" y="5453127"/>
                  <a:pt x="550738" y="5439407"/>
                </a:cubicBezTo>
                <a:close/>
                <a:moveTo>
                  <a:pt x="3804316" y="5369160"/>
                </a:moveTo>
                <a:lnTo>
                  <a:pt x="3912156" y="5369160"/>
                </a:lnTo>
                <a:lnTo>
                  <a:pt x="3968409" y="5487153"/>
                </a:lnTo>
                <a:cubicBezTo>
                  <a:pt x="3972799" y="5496482"/>
                  <a:pt x="3976732" y="5507550"/>
                  <a:pt x="3980208" y="5520355"/>
                </a:cubicBezTo>
                <a:lnTo>
                  <a:pt x="3981305" y="5520355"/>
                </a:lnTo>
                <a:cubicBezTo>
                  <a:pt x="3983501" y="5512672"/>
                  <a:pt x="3987617" y="5501239"/>
                  <a:pt x="3993654" y="5486055"/>
                </a:cubicBezTo>
                <a:lnTo>
                  <a:pt x="4056217" y="5369160"/>
                </a:lnTo>
                <a:lnTo>
                  <a:pt x="4155002" y="5369160"/>
                </a:lnTo>
                <a:lnTo>
                  <a:pt x="4037009" y="5564260"/>
                </a:lnTo>
                <a:lnTo>
                  <a:pt x="4158295" y="5762652"/>
                </a:lnTo>
                <a:lnTo>
                  <a:pt x="4053199" y="5762652"/>
                </a:lnTo>
                <a:lnTo>
                  <a:pt x="3985421" y="5634506"/>
                </a:lnTo>
                <a:cubicBezTo>
                  <a:pt x="3982860" y="5629750"/>
                  <a:pt x="3980208" y="5620970"/>
                  <a:pt x="3977464" y="5608164"/>
                </a:cubicBezTo>
                <a:lnTo>
                  <a:pt x="3976366" y="5608164"/>
                </a:lnTo>
                <a:cubicBezTo>
                  <a:pt x="3975086" y="5614201"/>
                  <a:pt x="3972067" y="5623348"/>
                  <a:pt x="3967311" y="5635604"/>
                </a:cubicBezTo>
                <a:lnTo>
                  <a:pt x="3899259" y="5762652"/>
                </a:lnTo>
                <a:lnTo>
                  <a:pt x="3793615" y="5762652"/>
                </a:lnTo>
                <a:lnTo>
                  <a:pt x="3919016" y="5565906"/>
                </a:lnTo>
                <a:close/>
                <a:moveTo>
                  <a:pt x="3658683" y="5369160"/>
                </a:moveTo>
                <a:lnTo>
                  <a:pt x="3746766" y="5369160"/>
                </a:lnTo>
                <a:lnTo>
                  <a:pt x="3746766" y="5762652"/>
                </a:lnTo>
                <a:lnTo>
                  <a:pt x="3658683" y="5762652"/>
                </a:lnTo>
                <a:close/>
                <a:moveTo>
                  <a:pt x="3332145" y="5369160"/>
                </a:moveTo>
                <a:lnTo>
                  <a:pt x="3420777" y="5369160"/>
                </a:lnTo>
                <a:lnTo>
                  <a:pt x="3420777" y="5516514"/>
                </a:lnTo>
                <a:lnTo>
                  <a:pt x="3478676" y="5516514"/>
                </a:lnTo>
                <a:cubicBezTo>
                  <a:pt x="3573619" y="5516514"/>
                  <a:pt x="3621090" y="5555113"/>
                  <a:pt x="3621090" y="5632311"/>
                </a:cubicBezTo>
                <a:cubicBezTo>
                  <a:pt x="3621090" y="5673472"/>
                  <a:pt x="3608285" y="5705485"/>
                  <a:pt x="3582674" y="5728352"/>
                </a:cubicBezTo>
                <a:cubicBezTo>
                  <a:pt x="3557063" y="5751219"/>
                  <a:pt x="3520934" y="5762652"/>
                  <a:pt x="3474285" y="5762652"/>
                </a:cubicBezTo>
                <a:lnTo>
                  <a:pt x="3332145" y="5762652"/>
                </a:lnTo>
                <a:close/>
                <a:moveTo>
                  <a:pt x="2903520" y="5369160"/>
                </a:moveTo>
                <a:lnTo>
                  <a:pt x="2992152" y="5369160"/>
                </a:lnTo>
                <a:lnTo>
                  <a:pt x="2992152" y="5526118"/>
                </a:lnTo>
                <a:lnTo>
                  <a:pt x="3155147" y="5526118"/>
                </a:lnTo>
                <a:lnTo>
                  <a:pt x="3155147" y="5369160"/>
                </a:lnTo>
                <a:lnTo>
                  <a:pt x="3244053" y="5369160"/>
                </a:lnTo>
                <a:lnTo>
                  <a:pt x="3244053" y="5762652"/>
                </a:lnTo>
                <a:lnTo>
                  <a:pt x="3155147" y="5762652"/>
                </a:lnTo>
                <a:lnTo>
                  <a:pt x="3155147" y="5602401"/>
                </a:lnTo>
                <a:lnTo>
                  <a:pt x="2992152" y="5602401"/>
                </a:lnTo>
                <a:lnTo>
                  <a:pt x="2992152" y="5762652"/>
                </a:lnTo>
                <a:lnTo>
                  <a:pt x="2903520" y="5762652"/>
                </a:lnTo>
                <a:close/>
                <a:moveTo>
                  <a:pt x="2474895" y="5369160"/>
                </a:moveTo>
                <a:lnTo>
                  <a:pt x="2563527" y="5369160"/>
                </a:lnTo>
                <a:lnTo>
                  <a:pt x="2563527" y="5526118"/>
                </a:lnTo>
                <a:lnTo>
                  <a:pt x="2726522" y="5526118"/>
                </a:lnTo>
                <a:lnTo>
                  <a:pt x="2726522" y="5369160"/>
                </a:lnTo>
                <a:lnTo>
                  <a:pt x="2815428" y="5369160"/>
                </a:lnTo>
                <a:lnTo>
                  <a:pt x="2815428" y="5762652"/>
                </a:lnTo>
                <a:lnTo>
                  <a:pt x="2726522" y="5762652"/>
                </a:lnTo>
                <a:lnTo>
                  <a:pt x="2726522" y="5602401"/>
                </a:lnTo>
                <a:lnTo>
                  <a:pt x="2563527" y="5602401"/>
                </a:lnTo>
                <a:lnTo>
                  <a:pt x="2563527" y="5762652"/>
                </a:lnTo>
                <a:lnTo>
                  <a:pt x="2474895" y="5762652"/>
                </a:lnTo>
                <a:close/>
                <a:moveTo>
                  <a:pt x="2185350" y="5369160"/>
                </a:moveTo>
                <a:lnTo>
                  <a:pt x="2290446" y="5369160"/>
                </a:lnTo>
                <a:lnTo>
                  <a:pt x="2430391" y="5762652"/>
                </a:lnTo>
                <a:lnTo>
                  <a:pt x="2333801" y="5762652"/>
                </a:lnTo>
                <a:lnTo>
                  <a:pt x="2305812" y="5675118"/>
                </a:lnTo>
                <a:lnTo>
                  <a:pt x="2165867" y="5675118"/>
                </a:lnTo>
                <a:lnTo>
                  <a:pt x="2138153" y="5762652"/>
                </a:lnTo>
                <a:lnTo>
                  <a:pt x="2042112" y="5762652"/>
                </a:lnTo>
                <a:close/>
                <a:moveTo>
                  <a:pt x="1732657" y="5369160"/>
                </a:moveTo>
                <a:lnTo>
                  <a:pt x="1960410" y="5369160"/>
                </a:lnTo>
                <a:lnTo>
                  <a:pt x="1960410" y="5690210"/>
                </a:lnTo>
                <a:lnTo>
                  <a:pt x="2016388" y="5690210"/>
                </a:lnTo>
                <a:lnTo>
                  <a:pt x="2016388" y="5869943"/>
                </a:lnTo>
                <a:lnTo>
                  <a:pt x="1938458" y="5869943"/>
                </a:lnTo>
                <a:lnTo>
                  <a:pt x="1938458" y="5762652"/>
                </a:lnTo>
                <a:lnTo>
                  <a:pt x="1688753" y="5762652"/>
                </a:lnTo>
                <a:lnTo>
                  <a:pt x="1688753" y="5869943"/>
                </a:lnTo>
                <a:lnTo>
                  <a:pt x="1611920" y="5869943"/>
                </a:lnTo>
                <a:lnTo>
                  <a:pt x="1611920" y="5690210"/>
                </a:lnTo>
                <a:lnTo>
                  <a:pt x="1648416" y="5690210"/>
                </a:lnTo>
                <a:cubicBezTo>
                  <a:pt x="1699271" y="5598194"/>
                  <a:pt x="1727352" y="5491177"/>
                  <a:pt x="1732657" y="5369160"/>
                </a:cubicBezTo>
                <a:close/>
                <a:moveTo>
                  <a:pt x="1204275" y="5369160"/>
                </a:moveTo>
                <a:lnTo>
                  <a:pt x="1309371" y="5369160"/>
                </a:lnTo>
                <a:lnTo>
                  <a:pt x="1449316" y="5762652"/>
                </a:lnTo>
                <a:lnTo>
                  <a:pt x="1352727" y="5762652"/>
                </a:lnTo>
                <a:lnTo>
                  <a:pt x="1324738" y="5675118"/>
                </a:lnTo>
                <a:lnTo>
                  <a:pt x="1184793" y="5675118"/>
                </a:lnTo>
                <a:lnTo>
                  <a:pt x="1157078" y="5762652"/>
                </a:lnTo>
                <a:lnTo>
                  <a:pt x="1061037" y="5762652"/>
                </a:lnTo>
                <a:close/>
                <a:moveTo>
                  <a:pt x="499425" y="5369160"/>
                </a:moveTo>
                <a:lnTo>
                  <a:pt x="604521" y="5369160"/>
                </a:lnTo>
                <a:lnTo>
                  <a:pt x="744466" y="5762652"/>
                </a:lnTo>
                <a:lnTo>
                  <a:pt x="647877" y="5762652"/>
                </a:lnTo>
                <a:lnTo>
                  <a:pt x="619888" y="5675118"/>
                </a:lnTo>
                <a:lnTo>
                  <a:pt x="479943" y="5675118"/>
                </a:lnTo>
                <a:lnTo>
                  <a:pt x="452228" y="5762652"/>
                </a:lnTo>
                <a:lnTo>
                  <a:pt x="356187" y="5762652"/>
                </a:lnTo>
                <a:close/>
                <a:moveTo>
                  <a:pt x="36495" y="5369160"/>
                </a:moveTo>
                <a:lnTo>
                  <a:pt x="289768" y="5369160"/>
                </a:lnTo>
                <a:lnTo>
                  <a:pt x="289768" y="5441876"/>
                </a:lnTo>
                <a:lnTo>
                  <a:pt x="125127" y="5441876"/>
                </a:lnTo>
                <a:lnTo>
                  <a:pt x="125127" y="5527764"/>
                </a:lnTo>
                <a:lnTo>
                  <a:pt x="201136" y="5527764"/>
                </a:lnTo>
                <a:cubicBezTo>
                  <a:pt x="243211" y="5527764"/>
                  <a:pt x="275728" y="5537505"/>
                  <a:pt x="298686" y="5556988"/>
                </a:cubicBezTo>
                <a:cubicBezTo>
                  <a:pt x="321644" y="5576470"/>
                  <a:pt x="333124" y="5603408"/>
                  <a:pt x="333124" y="5637799"/>
                </a:cubicBezTo>
                <a:cubicBezTo>
                  <a:pt x="333124" y="5677313"/>
                  <a:pt x="320913" y="5708001"/>
                  <a:pt x="296491" y="5729861"/>
                </a:cubicBezTo>
                <a:cubicBezTo>
                  <a:pt x="272069" y="5751722"/>
                  <a:pt x="237449" y="5762652"/>
                  <a:pt x="192630" y="5762652"/>
                </a:cubicBezTo>
                <a:lnTo>
                  <a:pt x="36495" y="5762652"/>
                </a:lnTo>
                <a:close/>
                <a:moveTo>
                  <a:pt x="888852" y="5362574"/>
                </a:moveTo>
                <a:cubicBezTo>
                  <a:pt x="931842" y="5362574"/>
                  <a:pt x="965182" y="5371492"/>
                  <a:pt x="988872" y="5389328"/>
                </a:cubicBezTo>
                <a:cubicBezTo>
                  <a:pt x="1012562" y="5407165"/>
                  <a:pt x="1024407" y="5431358"/>
                  <a:pt x="1024407" y="5461908"/>
                </a:cubicBezTo>
                <a:cubicBezTo>
                  <a:pt x="1024407" y="5485873"/>
                  <a:pt x="1017684" y="5506224"/>
                  <a:pt x="1004239" y="5522962"/>
                </a:cubicBezTo>
                <a:cubicBezTo>
                  <a:pt x="990793" y="5539701"/>
                  <a:pt x="971630" y="5550997"/>
                  <a:pt x="946751" y="5556851"/>
                </a:cubicBezTo>
                <a:lnTo>
                  <a:pt x="946751" y="5558223"/>
                </a:lnTo>
                <a:cubicBezTo>
                  <a:pt x="974740" y="5561882"/>
                  <a:pt x="996647" y="5571989"/>
                  <a:pt x="1012470" y="5588544"/>
                </a:cubicBezTo>
                <a:cubicBezTo>
                  <a:pt x="1028294" y="5605100"/>
                  <a:pt x="1036206" y="5625634"/>
                  <a:pt x="1036206" y="5650147"/>
                </a:cubicBezTo>
                <a:cubicBezTo>
                  <a:pt x="1036206" y="5688015"/>
                  <a:pt x="1022486" y="5717376"/>
                  <a:pt x="995046" y="5738230"/>
                </a:cubicBezTo>
                <a:cubicBezTo>
                  <a:pt x="967606" y="5759085"/>
                  <a:pt x="928092" y="5769512"/>
                  <a:pt x="876504" y="5769512"/>
                </a:cubicBezTo>
                <a:cubicBezTo>
                  <a:pt x="827478" y="5769512"/>
                  <a:pt x="789885" y="5762378"/>
                  <a:pt x="763725" y="5748109"/>
                </a:cubicBezTo>
                <a:lnTo>
                  <a:pt x="763725" y="5670453"/>
                </a:lnTo>
                <a:cubicBezTo>
                  <a:pt x="795007" y="5691491"/>
                  <a:pt x="830588" y="5702009"/>
                  <a:pt x="870467" y="5702009"/>
                </a:cubicBezTo>
                <a:cubicBezTo>
                  <a:pt x="919860" y="5702009"/>
                  <a:pt x="944556" y="5684173"/>
                  <a:pt x="944556" y="5648501"/>
                </a:cubicBezTo>
                <a:cubicBezTo>
                  <a:pt x="944556" y="5612280"/>
                  <a:pt x="917390" y="5594169"/>
                  <a:pt x="863059" y="5594169"/>
                </a:cubicBezTo>
                <a:lnTo>
                  <a:pt x="812569" y="5594169"/>
                </a:lnTo>
                <a:lnTo>
                  <a:pt x="812569" y="5527764"/>
                </a:lnTo>
                <a:lnTo>
                  <a:pt x="860863" y="5527764"/>
                </a:lnTo>
                <a:cubicBezTo>
                  <a:pt x="909158" y="5527764"/>
                  <a:pt x="933306" y="5510751"/>
                  <a:pt x="933306" y="5476725"/>
                </a:cubicBezTo>
                <a:cubicBezTo>
                  <a:pt x="933306" y="5445627"/>
                  <a:pt x="912726" y="5430077"/>
                  <a:pt x="871565" y="5430077"/>
                </a:cubicBezTo>
                <a:cubicBezTo>
                  <a:pt x="842113" y="5430077"/>
                  <a:pt x="810648" y="5439407"/>
                  <a:pt x="777171" y="5458066"/>
                </a:cubicBezTo>
                <a:lnTo>
                  <a:pt x="777171" y="5385624"/>
                </a:lnTo>
                <a:cubicBezTo>
                  <a:pt x="810831" y="5370257"/>
                  <a:pt x="848058" y="5362574"/>
                  <a:pt x="888852" y="5362574"/>
                </a:cubicBezTo>
                <a:close/>
                <a:moveTo>
                  <a:pt x="820452" y="2915724"/>
                </a:moveTo>
                <a:lnTo>
                  <a:pt x="820452" y="3021368"/>
                </a:lnTo>
                <a:lnTo>
                  <a:pt x="872314" y="3021368"/>
                </a:lnTo>
                <a:cubicBezTo>
                  <a:pt x="913840" y="3021368"/>
                  <a:pt x="934603" y="3003258"/>
                  <a:pt x="934603" y="2967037"/>
                </a:cubicBezTo>
                <a:cubicBezTo>
                  <a:pt x="934603" y="2932828"/>
                  <a:pt x="914755" y="2915724"/>
                  <a:pt x="875058" y="2915724"/>
                </a:cubicBezTo>
                <a:close/>
                <a:moveTo>
                  <a:pt x="1252100" y="2766449"/>
                </a:moveTo>
                <a:cubicBezTo>
                  <a:pt x="1250088" y="2802853"/>
                  <a:pt x="1243136" y="2843830"/>
                  <a:pt x="1231245" y="2889381"/>
                </a:cubicBezTo>
                <a:cubicBezTo>
                  <a:pt x="1219355" y="2934932"/>
                  <a:pt x="1204628" y="2976366"/>
                  <a:pt x="1187067" y="3013685"/>
                </a:cubicBezTo>
                <a:lnTo>
                  <a:pt x="1319054" y="3013685"/>
                </a:lnTo>
                <a:lnTo>
                  <a:pt x="1319054" y="2766449"/>
                </a:lnTo>
                <a:close/>
                <a:moveTo>
                  <a:pt x="1180207" y="2692635"/>
                </a:moveTo>
                <a:lnTo>
                  <a:pt x="1407960" y="2692635"/>
                </a:lnTo>
                <a:lnTo>
                  <a:pt x="1407960" y="3013685"/>
                </a:lnTo>
                <a:lnTo>
                  <a:pt x="1463938" y="3013685"/>
                </a:lnTo>
                <a:lnTo>
                  <a:pt x="1463938" y="3193418"/>
                </a:lnTo>
                <a:lnTo>
                  <a:pt x="1386008" y="3193418"/>
                </a:lnTo>
                <a:lnTo>
                  <a:pt x="1386008" y="3086127"/>
                </a:lnTo>
                <a:lnTo>
                  <a:pt x="1136302" y="3086127"/>
                </a:lnTo>
                <a:lnTo>
                  <a:pt x="1136302" y="3193418"/>
                </a:lnTo>
                <a:lnTo>
                  <a:pt x="1059470" y="3193418"/>
                </a:lnTo>
                <a:lnTo>
                  <a:pt x="1059470" y="3013685"/>
                </a:lnTo>
                <a:lnTo>
                  <a:pt x="1095965" y="3013685"/>
                </a:lnTo>
                <a:cubicBezTo>
                  <a:pt x="1146821" y="2921669"/>
                  <a:pt x="1174902" y="2814652"/>
                  <a:pt x="1180207" y="2692635"/>
                </a:cubicBezTo>
                <a:close/>
                <a:moveTo>
                  <a:pt x="731820" y="2692635"/>
                </a:moveTo>
                <a:lnTo>
                  <a:pt x="985093" y="2692635"/>
                </a:lnTo>
                <a:lnTo>
                  <a:pt x="985093" y="2765351"/>
                </a:lnTo>
                <a:lnTo>
                  <a:pt x="820452" y="2765351"/>
                </a:lnTo>
                <a:lnTo>
                  <a:pt x="820452" y="2851239"/>
                </a:lnTo>
                <a:lnTo>
                  <a:pt x="896461" y="2851239"/>
                </a:lnTo>
                <a:cubicBezTo>
                  <a:pt x="938536" y="2851239"/>
                  <a:pt x="971053" y="2860980"/>
                  <a:pt x="994011" y="2880463"/>
                </a:cubicBezTo>
                <a:cubicBezTo>
                  <a:pt x="1016969" y="2899946"/>
                  <a:pt x="1028449" y="2926883"/>
                  <a:pt x="1028449" y="2961274"/>
                </a:cubicBezTo>
                <a:cubicBezTo>
                  <a:pt x="1028449" y="3000788"/>
                  <a:pt x="1016237" y="3031475"/>
                  <a:pt x="991816" y="3053336"/>
                </a:cubicBezTo>
                <a:cubicBezTo>
                  <a:pt x="967394" y="3075197"/>
                  <a:pt x="932774" y="3086127"/>
                  <a:pt x="887955" y="3086127"/>
                </a:cubicBezTo>
                <a:lnTo>
                  <a:pt x="731820" y="3086127"/>
                </a:lnTo>
                <a:close/>
                <a:moveTo>
                  <a:pt x="350230" y="2692635"/>
                </a:moveTo>
                <a:lnTo>
                  <a:pt x="451209" y="2692635"/>
                </a:lnTo>
                <a:lnTo>
                  <a:pt x="516517" y="2850142"/>
                </a:lnTo>
                <a:cubicBezTo>
                  <a:pt x="520359" y="2859654"/>
                  <a:pt x="523377" y="2870356"/>
                  <a:pt x="525572" y="2882246"/>
                </a:cubicBezTo>
                <a:lnTo>
                  <a:pt x="526121" y="2882246"/>
                </a:lnTo>
                <a:cubicBezTo>
                  <a:pt x="528133" y="2872368"/>
                  <a:pt x="531243" y="2862033"/>
                  <a:pt x="535451" y="2851239"/>
                </a:cubicBezTo>
                <a:lnTo>
                  <a:pt x="598563" y="2692635"/>
                </a:lnTo>
                <a:lnTo>
                  <a:pt x="691860" y="2692635"/>
                </a:lnTo>
                <a:lnTo>
                  <a:pt x="568653" y="2962372"/>
                </a:lnTo>
                <a:cubicBezTo>
                  <a:pt x="545604" y="3012862"/>
                  <a:pt x="523834" y="3047254"/>
                  <a:pt x="503346" y="3065547"/>
                </a:cubicBezTo>
                <a:cubicBezTo>
                  <a:pt x="482857" y="3083841"/>
                  <a:pt x="456880" y="3092987"/>
                  <a:pt x="425416" y="3092987"/>
                </a:cubicBezTo>
                <a:cubicBezTo>
                  <a:pt x="404561" y="3092987"/>
                  <a:pt x="387548" y="3089969"/>
                  <a:pt x="374377" y="3083932"/>
                </a:cubicBezTo>
                <a:lnTo>
                  <a:pt x="374377" y="3002983"/>
                </a:lnTo>
                <a:cubicBezTo>
                  <a:pt x="389377" y="3012679"/>
                  <a:pt x="404927" y="3017527"/>
                  <a:pt x="421025" y="3017527"/>
                </a:cubicBezTo>
                <a:cubicBezTo>
                  <a:pt x="443160" y="3017527"/>
                  <a:pt x="462643" y="2999599"/>
                  <a:pt x="479473" y="2963744"/>
                </a:cubicBezTo>
                <a:close/>
                <a:moveTo>
                  <a:pt x="221442" y="2686049"/>
                </a:moveTo>
                <a:cubicBezTo>
                  <a:pt x="259858" y="2686049"/>
                  <a:pt x="292238" y="2690897"/>
                  <a:pt x="318580" y="2700592"/>
                </a:cubicBezTo>
                <a:lnTo>
                  <a:pt x="318580" y="2785931"/>
                </a:lnTo>
                <a:cubicBezTo>
                  <a:pt x="292238" y="2770199"/>
                  <a:pt x="262236" y="2762333"/>
                  <a:pt x="228577" y="2762333"/>
                </a:cubicBezTo>
                <a:cubicBezTo>
                  <a:pt x="191624" y="2762333"/>
                  <a:pt x="161805" y="2773949"/>
                  <a:pt x="139122" y="2797182"/>
                </a:cubicBezTo>
                <a:cubicBezTo>
                  <a:pt x="116438" y="2820415"/>
                  <a:pt x="105096" y="2851880"/>
                  <a:pt x="105096" y="2891576"/>
                </a:cubicBezTo>
                <a:cubicBezTo>
                  <a:pt x="105096" y="2929627"/>
                  <a:pt x="115797" y="2959948"/>
                  <a:pt x="137201" y="2982541"/>
                </a:cubicBezTo>
                <a:cubicBezTo>
                  <a:pt x="158604" y="3005133"/>
                  <a:pt x="187416" y="3016429"/>
                  <a:pt x="223637" y="3016429"/>
                </a:cubicBezTo>
                <a:cubicBezTo>
                  <a:pt x="258212" y="3016429"/>
                  <a:pt x="289860" y="3008014"/>
                  <a:pt x="318580" y="2991184"/>
                </a:cubicBezTo>
                <a:lnTo>
                  <a:pt x="318580" y="3072133"/>
                </a:lnTo>
                <a:cubicBezTo>
                  <a:pt x="289860" y="3086036"/>
                  <a:pt x="252358" y="3092987"/>
                  <a:pt x="206075" y="3092987"/>
                </a:cubicBezTo>
                <a:cubicBezTo>
                  <a:pt x="145707" y="3092987"/>
                  <a:pt x="98236" y="3075243"/>
                  <a:pt x="63661" y="3039753"/>
                </a:cubicBezTo>
                <a:cubicBezTo>
                  <a:pt x="29086" y="3004264"/>
                  <a:pt x="11799" y="2956975"/>
                  <a:pt x="11799" y="2897887"/>
                </a:cubicBezTo>
                <a:cubicBezTo>
                  <a:pt x="11799" y="2834958"/>
                  <a:pt x="31236" y="2783919"/>
                  <a:pt x="70109" y="2744771"/>
                </a:cubicBezTo>
                <a:cubicBezTo>
                  <a:pt x="108983" y="2705623"/>
                  <a:pt x="159427" y="2686049"/>
                  <a:pt x="221442" y="2686049"/>
                </a:cubicBezTo>
                <a:close/>
                <a:moveTo>
                  <a:pt x="1115727" y="231046"/>
                </a:moveTo>
                <a:lnTo>
                  <a:pt x="1115727" y="334770"/>
                </a:lnTo>
                <a:lnTo>
                  <a:pt x="1163747" y="334770"/>
                </a:lnTo>
                <a:cubicBezTo>
                  <a:pt x="1184236" y="334770"/>
                  <a:pt x="1200289" y="330014"/>
                  <a:pt x="1211905" y="320501"/>
                </a:cubicBezTo>
                <a:cubicBezTo>
                  <a:pt x="1223521" y="310988"/>
                  <a:pt x="1229330" y="298000"/>
                  <a:pt x="1229330" y="281536"/>
                </a:cubicBezTo>
                <a:cubicBezTo>
                  <a:pt x="1229330" y="265804"/>
                  <a:pt x="1223613" y="253455"/>
                  <a:pt x="1212179" y="244492"/>
                </a:cubicBezTo>
                <a:cubicBezTo>
                  <a:pt x="1200746" y="235528"/>
                  <a:pt x="1184785" y="231046"/>
                  <a:pt x="1164296" y="231046"/>
                </a:cubicBezTo>
                <a:close/>
                <a:moveTo>
                  <a:pt x="1772952" y="74637"/>
                </a:moveTo>
                <a:lnTo>
                  <a:pt x="1772952" y="197295"/>
                </a:lnTo>
                <a:lnTo>
                  <a:pt x="1807801" y="197295"/>
                </a:lnTo>
                <a:cubicBezTo>
                  <a:pt x="1854998" y="197295"/>
                  <a:pt x="1878597" y="176623"/>
                  <a:pt x="1878597" y="135280"/>
                </a:cubicBezTo>
                <a:cubicBezTo>
                  <a:pt x="1878597" y="94851"/>
                  <a:pt x="1854998" y="74637"/>
                  <a:pt x="1807801" y="74637"/>
                </a:cubicBezTo>
                <a:close/>
                <a:moveTo>
                  <a:pt x="772827" y="74637"/>
                </a:moveTo>
                <a:lnTo>
                  <a:pt x="772827" y="197295"/>
                </a:lnTo>
                <a:lnTo>
                  <a:pt x="807676" y="197295"/>
                </a:lnTo>
                <a:cubicBezTo>
                  <a:pt x="854873" y="197295"/>
                  <a:pt x="878472" y="176623"/>
                  <a:pt x="878472" y="135280"/>
                </a:cubicBezTo>
                <a:cubicBezTo>
                  <a:pt x="878472" y="94851"/>
                  <a:pt x="854873" y="74637"/>
                  <a:pt x="807676" y="74637"/>
                </a:cubicBezTo>
                <a:close/>
                <a:moveTo>
                  <a:pt x="1115727" y="71893"/>
                </a:moveTo>
                <a:lnTo>
                  <a:pt x="1115727" y="165190"/>
                </a:lnTo>
                <a:lnTo>
                  <a:pt x="1154692" y="165190"/>
                </a:lnTo>
                <a:cubicBezTo>
                  <a:pt x="1172986" y="165190"/>
                  <a:pt x="1187392" y="160754"/>
                  <a:pt x="1197910" y="151881"/>
                </a:cubicBezTo>
                <a:cubicBezTo>
                  <a:pt x="1208429" y="143009"/>
                  <a:pt x="1213688" y="130798"/>
                  <a:pt x="1213688" y="115248"/>
                </a:cubicBezTo>
                <a:cubicBezTo>
                  <a:pt x="1213688" y="86345"/>
                  <a:pt x="1192102" y="71893"/>
                  <a:pt x="1148930" y="71893"/>
                </a:cubicBezTo>
                <a:close/>
                <a:moveTo>
                  <a:pt x="1684320" y="6585"/>
                </a:moveTo>
                <a:lnTo>
                  <a:pt x="1823167" y="6585"/>
                </a:lnTo>
                <a:cubicBezTo>
                  <a:pt x="1922318" y="6585"/>
                  <a:pt x="1971893" y="48386"/>
                  <a:pt x="1971893" y="131987"/>
                </a:cubicBezTo>
                <a:cubicBezTo>
                  <a:pt x="1971893" y="171501"/>
                  <a:pt x="1957670" y="203469"/>
                  <a:pt x="1929224" y="227891"/>
                </a:cubicBezTo>
                <a:cubicBezTo>
                  <a:pt x="1900777" y="252312"/>
                  <a:pt x="1862773" y="264523"/>
                  <a:pt x="1815210" y="264523"/>
                </a:cubicBezTo>
                <a:lnTo>
                  <a:pt x="1772952" y="264523"/>
                </a:lnTo>
                <a:lnTo>
                  <a:pt x="1772952" y="400078"/>
                </a:lnTo>
                <a:lnTo>
                  <a:pt x="1684320" y="400078"/>
                </a:lnTo>
                <a:close/>
                <a:moveTo>
                  <a:pt x="1389045" y="6585"/>
                </a:moveTo>
                <a:lnTo>
                  <a:pt x="1615975" y="6585"/>
                </a:lnTo>
                <a:lnTo>
                  <a:pt x="1615975" y="78753"/>
                </a:lnTo>
                <a:lnTo>
                  <a:pt x="1477677" y="78753"/>
                </a:lnTo>
                <a:lnTo>
                  <a:pt x="1477677" y="166287"/>
                </a:lnTo>
                <a:lnTo>
                  <a:pt x="1606371" y="166287"/>
                </a:lnTo>
                <a:lnTo>
                  <a:pt x="1606371" y="238180"/>
                </a:lnTo>
                <a:lnTo>
                  <a:pt x="1477677" y="238180"/>
                </a:lnTo>
                <a:lnTo>
                  <a:pt x="1477677" y="328184"/>
                </a:lnTo>
                <a:lnTo>
                  <a:pt x="1625031" y="328184"/>
                </a:lnTo>
                <a:lnTo>
                  <a:pt x="1625031" y="400078"/>
                </a:lnTo>
                <a:lnTo>
                  <a:pt x="1389045" y="400078"/>
                </a:lnTo>
                <a:close/>
                <a:moveTo>
                  <a:pt x="1027095" y="6585"/>
                </a:moveTo>
                <a:lnTo>
                  <a:pt x="1170333" y="6585"/>
                </a:lnTo>
                <a:cubicBezTo>
                  <a:pt x="1214237" y="6585"/>
                  <a:pt x="1247989" y="14634"/>
                  <a:pt x="1271587" y="30733"/>
                </a:cubicBezTo>
                <a:cubicBezTo>
                  <a:pt x="1295186" y="46831"/>
                  <a:pt x="1306985" y="69515"/>
                  <a:pt x="1306985" y="98784"/>
                </a:cubicBezTo>
                <a:cubicBezTo>
                  <a:pt x="1306985" y="120005"/>
                  <a:pt x="1299805" y="138572"/>
                  <a:pt x="1285445" y="154488"/>
                </a:cubicBezTo>
                <a:cubicBezTo>
                  <a:pt x="1271084" y="170403"/>
                  <a:pt x="1252745" y="181471"/>
                  <a:pt x="1230427" y="187691"/>
                </a:cubicBezTo>
                <a:lnTo>
                  <a:pt x="1230427" y="188788"/>
                </a:lnTo>
                <a:cubicBezTo>
                  <a:pt x="1258416" y="192264"/>
                  <a:pt x="1280780" y="202600"/>
                  <a:pt x="1297518" y="219796"/>
                </a:cubicBezTo>
                <a:cubicBezTo>
                  <a:pt x="1314257" y="236991"/>
                  <a:pt x="1322626" y="257937"/>
                  <a:pt x="1322626" y="282634"/>
                </a:cubicBezTo>
                <a:cubicBezTo>
                  <a:pt x="1322626" y="318672"/>
                  <a:pt x="1309729" y="347255"/>
                  <a:pt x="1283935" y="368384"/>
                </a:cubicBezTo>
                <a:cubicBezTo>
                  <a:pt x="1258142" y="389513"/>
                  <a:pt x="1222927" y="400078"/>
                  <a:pt x="1178291" y="400078"/>
                </a:cubicBezTo>
                <a:lnTo>
                  <a:pt x="1027095" y="400078"/>
                </a:lnTo>
                <a:close/>
                <a:moveTo>
                  <a:pt x="684195" y="6585"/>
                </a:moveTo>
                <a:lnTo>
                  <a:pt x="823042" y="6585"/>
                </a:lnTo>
                <a:cubicBezTo>
                  <a:pt x="922193" y="6585"/>
                  <a:pt x="971769" y="48386"/>
                  <a:pt x="971769" y="131987"/>
                </a:cubicBezTo>
                <a:cubicBezTo>
                  <a:pt x="971769" y="171501"/>
                  <a:pt x="957545" y="203469"/>
                  <a:pt x="929099" y="227891"/>
                </a:cubicBezTo>
                <a:cubicBezTo>
                  <a:pt x="900652" y="252312"/>
                  <a:pt x="862648" y="264523"/>
                  <a:pt x="815085" y="264523"/>
                </a:cubicBezTo>
                <a:lnTo>
                  <a:pt x="772827" y="264523"/>
                </a:lnTo>
                <a:lnTo>
                  <a:pt x="772827" y="400078"/>
                </a:lnTo>
                <a:lnTo>
                  <a:pt x="684195" y="400078"/>
                </a:lnTo>
                <a:close/>
                <a:moveTo>
                  <a:pt x="388920" y="6585"/>
                </a:moveTo>
                <a:lnTo>
                  <a:pt x="615850" y="6585"/>
                </a:lnTo>
                <a:lnTo>
                  <a:pt x="615850" y="78753"/>
                </a:lnTo>
                <a:lnTo>
                  <a:pt x="477552" y="78753"/>
                </a:lnTo>
                <a:lnTo>
                  <a:pt x="477552" y="166287"/>
                </a:lnTo>
                <a:lnTo>
                  <a:pt x="606247" y="166287"/>
                </a:lnTo>
                <a:lnTo>
                  <a:pt x="606247" y="238180"/>
                </a:lnTo>
                <a:lnTo>
                  <a:pt x="477552" y="238180"/>
                </a:lnTo>
                <a:lnTo>
                  <a:pt x="477552" y="328184"/>
                </a:lnTo>
                <a:lnTo>
                  <a:pt x="624906" y="328184"/>
                </a:lnTo>
                <a:lnTo>
                  <a:pt x="624906" y="400078"/>
                </a:lnTo>
                <a:lnTo>
                  <a:pt x="388920" y="400078"/>
                </a:lnTo>
                <a:close/>
                <a:moveTo>
                  <a:pt x="221442" y="0"/>
                </a:moveTo>
                <a:cubicBezTo>
                  <a:pt x="259858" y="0"/>
                  <a:pt x="292238" y="4847"/>
                  <a:pt x="318580" y="14543"/>
                </a:cubicBezTo>
                <a:lnTo>
                  <a:pt x="318580" y="99882"/>
                </a:lnTo>
                <a:cubicBezTo>
                  <a:pt x="292238" y="84149"/>
                  <a:pt x="262236" y="76283"/>
                  <a:pt x="228577" y="76283"/>
                </a:cubicBezTo>
                <a:cubicBezTo>
                  <a:pt x="191624" y="76283"/>
                  <a:pt x="161805" y="87900"/>
                  <a:pt x="139122" y="111132"/>
                </a:cubicBezTo>
                <a:cubicBezTo>
                  <a:pt x="116438" y="134365"/>
                  <a:pt x="105096" y="165830"/>
                  <a:pt x="105096" y="205527"/>
                </a:cubicBezTo>
                <a:cubicBezTo>
                  <a:pt x="105096" y="243577"/>
                  <a:pt x="115797" y="273899"/>
                  <a:pt x="137201" y="296491"/>
                </a:cubicBezTo>
                <a:cubicBezTo>
                  <a:pt x="158604" y="319083"/>
                  <a:pt x="187416" y="330380"/>
                  <a:pt x="223637" y="330380"/>
                </a:cubicBezTo>
                <a:cubicBezTo>
                  <a:pt x="258212" y="330380"/>
                  <a:pt x="289860" y="321965"/>
                  <a:pt x="318580" y="305135"/>
                </a:cubicBezTo>
                <a:lnTo>
                  <a:pt x="318580" y="386083"/>
                </a:lnTo>
                <a:cubicBezTo>
                  <a:pt x="289860" y="399986"/>
                  <a:pt x="252358" y="406937"/>
                  <a:pt x="206075" y="406937"/>
                </a:cubicBezTo>
                <a:cubicBezTo>
                  <a:pt x="145707" y="406937"/>
                  <a:pt x="98236" y="389193"/>
                  <a:pt x="63661" y="353704"/>
                </a:cubicBezTo>
                <a:cubicBezTo>
                  <a:pt x="29086" y="318214"/>
                  <a:pt x="11799" y="270926"/>
                  <a:pt x="11799" y="211838"/>
                </a:cubicBezTo>
                <a:cubicBezTo>
                  <a:pt x="11799" y="148908"/>
                  <a:pt x="31236" y="97870"/>
                  <a:pt x="70109" y="58722"/>
                </a:cubicBezTo>
                <a:cubicBezTo>
                  <a:pt x="108983" y="19574"/>
                  <a:pt x="159427" y="0"/>
                  <a:pt x="221442" y="0"/>
                </a:cubicBezTo>
                <a:close/>
              </a:path>
            </a:pathLst>
          </a:custGeom>
          <a:blipFill>
            <a:blip r:embed="rId2"/>
            <a:stretch>
              <a:fillRect t="91524" b="30"/>
            </a:stretch>
          </a:blip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ru-RU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9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3F592354-AC8E-45DD-A976-1B93E72FC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-2352675"/>
            <a:ext cx="17335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!!tat">
            <a:extLst>
              <a:ext uri="{FF2B5EF4-FFF2-40B4-BE49-F238E27FC236}">
                <a16:creationId xmlns:a16="http://schemas.microsoft.com/office/drawing/2014/main" id="{CD04399E-14B1-4E55-BD5C-775E1C675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907" y="2903899"/>
            <a:ext cx="1783035" cy="17830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E81A83-7BB2-4B64-BC38-BB98939BAE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05" t="43062" b="40361"/>
          <a:stretch/>
        </p:blipFill>
        <p:spPr>
          <a:xfrm>
            <a:off x="9156700" y="3784600"/>
            <a:ext cx="2783199" cy="304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!!erd">
            <a:extLst>
              <a:ext uri="{FF2B5EF4-FFF2-40B4-BE49-F238E27FC236}">
                <a16:creationId xmlns:a16="http://schemas.microsoft.com/office/drawing/2014/main" id="{7E51CDC9-BC84-4D43-94FB-ADD2E7CBF7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3615" y="-1994196"/>
            <a:ext cx="1783035" cy="17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609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2A294-15BD-43A5-484F-642DF8B6C6E4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План банка данных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C9F52B-DFDE-4D18-BB87-98196D929FDC}"/>
              </a:ext>
            </a:extLst>
          </p:cNvPr>
          <p:cNvSpPr txBox="1"/>
          <p:nvPr/>
        </p:nvSpPr>
        <p:spPr>
          <a:xfrm>
            <a:off x="634219" y="-7321550"/>
            <a:ext cx="5627776" cy="11579557"/>
          </a:xfrm>
          <a:custGeom>
            <a:avLst/>
            <a:gdLst/>
            <a:ahLst/>
            <a:cxnLst/>
            <a:rect l="l" t="t" r="r" b="b"/>
            <a:pathLst>
              <a:path w="4158295" h="8555993">
                <a:moveTo>
                  <a:pt x="820452" y="8278298"/>
                </a:moveTo>
                <a:lnTo>
                  <a:pt x="820452" y="8383943"/>
                </a:lnTo>
                <a:lnTo>
                  <a:pt x="872314" y="8383943"/>
                </a:lnTo>
                <a:cubicBezTo>
                  <a:pt x="913840" y="8383943"/>
                  <a:pt x="934603" y="8365833"/>
                  <a:pt x="934603" y="8329611"/>
                </a:cubicBezTo>
                <a:cubicBezTo>
                  <a:pt x="934603" y="8295403"/>
                  <a:pt x="914755" y="8278298"/>
                  <a:pt x="875058" y="8278298"/>
                </a:cubicBezTo>
                <a:close/>
                <a:moveTo>
                  <a:pt x="2496852" y="8269517"/>
                </a:moveTo>
                <a:lnTo>
                  <a:pt x="2496852" y="8381199"/>
                </a:lnTo>
                <a:lnTo>
                  <a:pt x="2536915" y="8381199"/>
                </a:lnTo>
                <a:cubicBezTo>
                  <a:pt x="2581550" y="8381199"/>
                  <a:pt x="2603869" y="8362265"/>
                  <a:pt x="2603869" y="8324398"/>
                </a:cubicBezTo>
                <a:cubicBezTo>
                  <a:pt x="2603869" y="8287811"/>
                  <a:pt x="2582099" y="8269517"/>
                  <a:pt x="2538561" y="8269517"/>
                </a:cubicBezTo>
                <a:close/>
                <a:moveTo>
                  <a:pt x="491393" y="8125456"/>
                </a:moveTo>
                <a:cubicBezTo>
                  <a:pt x="490478" y="8136982"/>
                  <a:pt x="488192" y="8148415"/>
                  <a:pt x="484533" y="8159756"/>
                </a:cubicBezTo>
                <a:lnTo>
                  <a:pt x="441726" y="8293116"/>
                </a:lnTo>
                <a:lnTo>
                  <a:pt x="542432" y="8293116"/>
                </a:lnTo>
                <a:lnTo>
                  <a:pt x="500174" y="8160854"/>
                </a:lnTo>
                <a:cubicBezTo>
                  <a:pt x="497064" y="8150976"/>
                  <a:pt x="494869" y="8139176"/>
                  <a:pt x="493588" y="8125456"/>
                </a:cubicBezTo>
                <a:close/>
                <a:moveTo>
                  <a:pt x="2734758" y="8055210"/>
                </a:moveTo>
                <a:lnTo>
                  <a:pt x="2822841" y="8055210"/>
                </a:lnTo>
                <a:lnTo>
                  <a:pt x="2822841" y="8448702"/>
                </a:lnTo>
                <a:lnTo>
                  <a:pt x="2734758" y="8448702"/>
                </a:lnTo>
                <a:close/>
                <a:moveTo>
                  <a:pt x="2408220" y="8055210"/>
                </a:moveTo>
                <a:lnTo>
                  <a:pt x="2496852" y="8055210"/>
                </a:lnTo>
                <a:lnTo>
                  <a:pt x="2496852" y="8202563"/>
                </a:lnTo>
                <a:lnTo>
                  <a:pt x="2554751" y="8202563"/>
                </a:lnTo>
                <a:cubicBezTo>
                  <a:pt x="2649694" y="8202563"/>
                  <a:pt x="2697165" y="8241163"/>
                  <a:pt x="2697165" y="8318361"/>
                </a:cubicBezTo>
                <a:cubicBezTo>
                  <a:pt x="2697165" y="8359521"/>
                  <a:pt x="2684360" y="8391535"/>
                  <a:pt x="2658749" y="8414402"/>
                </a:cubicBezTo>
                <a:cubicBezTo>
                  <a:pt x="2633138" y="8437269"/>
                  <a:pt x="2597009" y="8448702"/>
                  <a:pt x="2550360" y="8448702"/>
                </a:cubicBezTo>
                <a:lnTo>
                  <a:pt x="2408220" y="8448702"/>
                </a:lnTo>
                <a:close/>
                <a:moveTo>
                  <a:pt x="1951020" y="8055210"/>
                </a:moveTo>
                <a:lnTo>
                  <a:pt x="2039652" y="8055210"/>
                </a:lnTo>
                <a:lnTo>
                  <a:pt x="2039652" y="8372967"/>
                </a:lnTo>
                <a:lnTo>
                  <a:pt x="2202647" y="8372967"/>
                </a:lnTo>
                <a:lnTo>
                  <a:pt x="2202647" y="8055210"/>
                </a:lnTo>
                <a:lnTo>
                  <a:pt x="2291553" y="8055210"/>
                </a:lnTo>
                <a:lnTo>
                  <a:pt x="2291553" y="8372967"/>
                </a:lnTo>
                <a:lnTo>
                  <a:pt x="2347805" y="8372967"/>
                </a:lnTo>
                <a:lnTo>
                  <a:pt x="2347805" y="8555993"/>
                </a:lnTo>
                <a:lnTo>
                  <a:pt x="2269875" y="8555993"/>
                </a:lnTo>
                <a:lnTo>
                  <a:pt x="2269875" y="8448702"/>
                </a:lnTo>
                <a:lnTo>
                  <a:pt x="1951020" y="8448702"/>
                </a:lnTo>
                <a:close/>
                <a:moveTo>
                  <a:pt x="1503345" y="8055210"/>
                </a:moveTo>
                <a:lnTo>
                  <a:pt x="1587038" y="8055210"/>
                </a:lnTo>
                <a:lnTo>
                  <a:pt x="1587038" y="8272810"/>
                </a:lnTo>
                <a:cubicBezTo>
                  <a:pt x="1587038" y="8299702"/>
                  <a:pt x="1586306" y="8317721"/>
                  <a:pt x="1584843" y="8326867"/>
                </a:cubicBezTo>
                <a:lnTo>
                  <a:pt x="1585940" y="8326867"/>
                </a:lnTo>
                <a:cubicBezTo>
                  <a:pt x="1586855" y="8324672"/>
                  <a:pt x="1593623" y="8313971"/>
                  <a:pt x="1606246" y="8294762"/>
                </a:cubicBezTo>
                <a:lnTo>
                  <a:pt x="1762381" y="8055210"/>
                </a:lnTo>
                <a:lnTo>
                  <a:pt x="1857324" y="8055210"/>
                </a:lnTo>
                <a:lnTo>
                  <a:pt x="1857324" y="8448702"/>
                </a:lnTo>
                <a:lnTo>
                  <a:pt x="1773631" y="8448702"/>
                </a:lnTo>
                <a:lnTo>
                  <a:pt x="1773631" y="8232473"/>
                </a:lnTo>
                <a:cubicBezTo>
                  <a:pt x="1773631" y="8207595"/>
                  <a:pt x="1774546" y="8186374"/>
                  <a:pt x="1776375" y="8168812"/>
                </a:cubicBezTo>
                <a:lnTo>
                  <a:pt x="1774729" y="8168812"/>
                </a:lnTo>
                <a:cubicBezTo>
                  <a:pt x="1770887" y="8176312"/>
                  <a:pt x="1764301" y="8187197"/>
                  <a:pt x="1754972" y="8201466"/>
                </a:cubicBezTo>
                <a:lnTo>
                  <a:pt x="1592526" y="8448702"/>
                </a:lnTo>
                <a:lnTo>
                  <a:pt x="1503345" y="8448702"/>
                </a:lnTo>
                <a:close/>
                <a:moveTo>
                  <a:pt x="1174719" y="8055210"/>
                </a:moveTo>
                <a:lnTo>
                  <a:pt x="1413997" y="8055210"/>
                </a:lnTo>
                <a:lnTo>
                  <a:pt x="1413997" y="8448702"/>
                </a:lnTo>
                <a:lnTo>
                  <a:pt x="1325365" y="8448702"/>
                </a:lnTo>
                <a:lnTo>
                  <a:pt x="1325365" y="8129024"/>
                </a:lnTo>
                <a:lnTo>
                  <a:pt x="1246612" y="8129024"/>
                </a:lnTo>
                <a:cubicBezTo>
                  <a:pt x="1225392" y="8279762"/>
                  <a:pt x="1205543" y="8371641"/>
                  <a:pt x="1187067" y="8404660"/>
                </a:cubicBezTo>
                <a:cubicBezTo>
                  <a:pt x="1168590" y="8437680"/>
                  <a:pt x="1140510" y="8454190"/>
                  <a:pt x="1102825" y="8454190"/>
                </a:cubicBezTo>
                <a:cubicBezTo>
                  <a:pt x="1086910" y="8454190"/>
                  <a:pt x="1070995" y="8451629"/>
                  <a:pt x="1055080" y="8446507"/>
                </a:cubicBezTo>
                <a:lnTo>
                  <a:pt x="1055080" y="8375711"/>
                </a:lnTo>
                <a:cubicBezTo>
                  <a:pt x="1065690" y="8379370"/>
                  <a:pt x="1074836" y="8381199"/>
                  <a:pt x="1082520" y="8381199"/>
                </a:cubicBezTo>
                <a:cubicBezTo>
                  <a:pt x="1090020" y="8381199"/>
                  <a:pt x="1096651" y="8378821"/>
                  <a:pt x="1102414" y="8374065"/>
                </a:cubicBezTo>
                <a:cubicBezTo>
                  <a:pt x="1108176" y="8369308"/>
                  <a:pt x="1114533" y="8356686"/>
                  <a:pt x="1121485" y="8336197"/>
                </a:cubicBezTo>
                <a:cubicBezTo>
                  <a:pt x="1128436" y="8315709"/>
                  <a:pt x="1136805" y="8280356"/>
                  <a:pt x="1146593" y="8230141"/>
                </a:cubicBezTo>
                <a:cubicBezTo>
                  <a:pt x="1156380" y="8179926"/>
                  <a:pt x="1165755" y="8121615"/>
                  <a:pt x="1174719" y="8055210"/>
                </a:cubicBezTo>
                <a:close/>
                <a:moveTo>
                  <a:pt x="731820" y="8055210"/>
                </a:moveTo>
                <a:lnTo>
                  <a:pt x="985093" y="8055210"/>
                </a:lnTo>
                <a:lnTo>
                  <a:pt x="985093" y="8127926"/>
                </a:lnTo>
                <a:lnTo>
                  <a:pt x="820452" y="8127926"/>
                </a:lnTo>
                <a:lnTo>
                  <a:pt x="820452" y="8213814"/>
                </a:lnTo>
                <a:lnTo>
                  <a:pt x="896461" y="8213814"/>
                </a:lnTo>
                <a:cubicBezTo>
                  <a:pt x="938536" y="8213814"/>
                  <a:pt x="971053" y="8223555"/>
                  <a:pt x="994011" y="8243038"/>
                </a:cubicBezTo>
                <a:cubicBezTo>
                  <a:pt x="1016969" y="8262520"/>
                  <a:pt x="1028449" y="8289458"/>
                  <a:pt x="1028449" y="8323849"/>
                </a:cubicBezTo>
                <a:cubicBezTo>
                  <a:pt x="1028449" y="8363363"/>
                  <a:pt x="1016237" y="8394051"/>
                  <a:pt x="991816" y="8415911"/>
                </a:cubicBezTo>
                <a:cubicBezTo>
                  <a:pt x="967394" y="8437772"/>
                  <a:pt x="932774" y="8448702"/>
                  <a:pt x="887955" y="8448702"/>
                </a:cubicBezTo>
                <a:lnTo>
                  <a:pt x="731820" y="8448702"/>
                </a:lnTo>
                <a:close/>
                <a:moveTo>
                  <a:pt x="442275" y="8055210"/>
                </a:moveTo>
                <a:lnTo>
                  <a:pt x="547371" y="8055210"/>
                </a:lnTo>
                <a:lnTo>
                  <a:pt x="687316" y="8448702"/>
                </a:lnTo>
                <a:lnTo>
                  <a:pt x="590726" y="8448702"/>
                </a:lnTo>
                <a:lnTo>
                  <a:pt x="562737" y="8361168"/>
                </a:lnTo>
                <a:lnTo>
                  <a:pt x="422793" y="8361168"/>
                </a:lnTo>
                <a:lnTo>
                  <a:pt x="395078" y="8448702"/>
                </a:lnTo>
                <a:lnTo>
                  <a:pt x="299037" y="8448702"/>
                </a:lnTo>
                <a:close/>
                <a:moveTo>
                  <a:pt x="0" y="8055210"/>
                </a:moveTo>
                <a:lnTo>
                  <a:pt x="312818" y="8055210"/>
                </a:lnTo>
                <a:lnTo>
                  <a:pt x="312818" y="8127378"/>
                </a:lnTo>
                <a:lnTo>
                  <a:pt x="200587" y="8127378"/>
                </a:lnTo>
                <a:lnTo>
                  <a:pt x="200587" y="8448702"/>
                </a:lnTo>
                <a:lnTo>
                  <a:pt x="111681" y="8448702"/>
                </a:lnTo>
                <a:lnTo>
                  <a:pt x="111681" y="8127378"/>
                </a:lnTo>
                <a:lnTo>
                  <a:pt x="0" y="8127378"/>
                </a:lnTo>
                <a:close/>
                <a:moveTo>
                  <a:pt x="125127" y="5592249"/>
                </a:moveTo>
                <a:lnTo>
                  <a:pt x="125127" y="5697893"/>
                </a:lnTo>
                <a:lnTo>
                  <a:pt x="176989" y="5697893"/>
                </a:lnTo>
                <a:cubicBezTo>
                  <a:pt x="218515" y="5697893"/>
                  <a:pt x="239278" y="5679783"/>
                  <a:pt x="239278" y="5643562"/>
                </a:cubicBezTo>
                <a:cubicBezTo>
                  <a:pt x="239278" y="5609353"/>
                  <a:pt x="219430" y="5592249"/>
                  <a:pt x="179733" y="5592249"/>
                </a:cubicBezTo>
                <a:close/>
                <a:moveTo>
                  <a:pt x="3420777" y="5583468"/>
                </a:moveTo>
                <a:lnTo>
                  <a:pt x="3420777" y="5695149"/>
                </a:lnTo>
                <a:lnTo>
                  <a:pt x="3460840" y="5695149"/>
                </a:lnTo>
                <a:cubicBezTo>
                  <a:pt x="3505475" y="5695149"/>
                  <a:pt x="3527794" y="5676216"/>
                  <a:pt x="3527794" y="5638348"/>
                </a:cubicBezTo>
                <a:cubicBezTo>
                  <a:pt x="3527794" y="5601761"/>
                  <a:pt x="3506024" y="5583468"/>
                  <a:pt x="3462486" y="5583468"/>
                </a:cubicBezTo>
                <a:close/>
                <a:moveTo>
                  <a:pt x="1804550" y="5442974"/>
                </a:moveTo>
                <a:cubicBezTo>
                  <a:pt x="1802538" y="5479378"/>
                  <a:pt x="1795586" y="5520355"/>
                  <a:pt x="1783695" y="5565906"/>
                </a:cubicBezTo>
                <a:cubicBezTo>
                  <a:pt x="1771805" y="5611457"/>
                  <a:pt x="1757078" y="5652891"/>
                  <a:pt x="1739517" y="5690210"/>
                </a:cubicBezTo>
                <a:lnTo>
                  <a:pt x="1871504" y="5690210"/>
                </a:lnTo>
                <a:lnTo>
                  <a:pt x="1871504" y="5442974"/>
                </a:lnTo>
                <a:close/>
                <a:moveTo>
                  <a:pt x="2234468" y="5439407"/>
                </a:moveTo>
                <a:cubicBezTo>
                  <a:pt x="2233553" y="5450932"/>
                  <a:pt x="2231267" y="5462365"/>
                  <a:pt x="2227608" y="5473707"/>
                </a:cubicBezTo>
                <a:lnTo>
                  <a:pt x="2184801" y="5607066"/>
                </a:lnTo>
                <a:lnTo>
                  <a:pt x="2285507" y="5607066"/>
                </a:lnTo>
                <a:lnTo>
                  <a:pt x="2243249" y="5474805"/>
                </a:lnTo>
                <a:cubicBezTo>
                  <a:pt x="2240139" y="5464926"/>
                  <a:pt x="2237944" y="5453127"/>
                  <a:pt x="2236663" y="5439407"/>
                </a:cubicBezTo>
                <a:close/>
                <a:moveTo>
                  <a:pt x="1253393" y="5439407"/>
                </a:moveTo>
                <a:cubicBezTo>
                  <a:pt x="1252478" y="5450932"/>
                  <a:pt x="1250192" y="5462365"/>
                  <a:pt x="1246533" y="5473707"/>
                </a:cubicBezTo>
                <a:lnTo>
                  <a:pt x="1203726" y="5607066"/>
                </a:lnTo>
                <a:lnTo>
                  <a:pt x="1304432" y="5607066"/>
                </a:lnTo>
                <a:lnTo>
                  <a:pt x="1262174" y="5474805"/>
                </a:lnTo>
                <a:cubicBezTo>
                  <a:pt x="1259064" y="5464926"/>
                  <a:pt x="1256869" y="5453127"/>
                  <a:pt x="1255589" y="5439407"/>
                </a:cubicBezTo>
                <a:close/>
                <a:moveTo>
                  <a:pt x="548543" y="5439407"/>
                </a:moveTo>
                <a:cubicBezTo>
                  <a:pt x="547629" y="5450932"/>
                  <a:pt x="545342" y="5462365"/>
                  <a:pt x="541683" y="5473707"/>
                </a:cubicBezTo>
                <a:lnTo>
                  <a:pt x="498876" y="5607066"/>
                </a:lnTo>
                <a:lnTo>
                  <a:pt x="599582" y="5607066"/>
                </a:lnTo>
                <a:lnTo>
                  <a:pt x="557324" y="5474805"/>
                </a:lnTo>
                <a:cubicBezTo>
                  <a:pt x="554214" y="5464926"/>
                  <a:pt x="552019" y="5453127"/>
                  <a:pt x="550738" y="5439407"/>
                </a:cubicBezTo>
                <a:close/>
                <a:moveTo>
                  <a:pt x="3804316" y="5369160"/>
                </a:moveTo>
                <a:lnTo>
                  <a:pt x="3912156" y="5369160"/>
                </a:lnTo>
                <a:lnTo>
                  <a:pt x="3968409" y="5487153"/>
                </a:lnTo>
                <a:cubicBezTo>
                  <a:pt x="3972799" y="5496482"/>
                  <a:pt x="3976732" y="5507550"/>
                  <a:pt x="3980208" y="5520355"/>
                </a:cubicBezTo>
                <a:lnTo>
                  <a:pt x="3981305" y="5520355"/>
                </a:lnTo>
                <a:cubicBezTo>
                  <a:pt x="3983501" y="5512672"/>
                  <a:pt x="3987617" y="5501239"/>
                  <a:pt x="3993654" y="5486055"/>
                </a:cubicBezTo>
                <a:lnTo>
                  <a:pt x="4056217" y="5369160"/>
                </a:lnTo>
                <a:lnTo>
                  <a:pt x="4155002" y="5369160"/>
                </a:lnTo>
                <a:lnTo>
                  <a:pt x="4037009" y="5564260"/>
                </a:lnTo>
                <a:lnTo>
                  <a:pt x="4158295" y="5762652"/>
                </a:lnTo>
                <a:lnTo>
                  <a:pt x="4053199" y="5762652"/>
                </a:lnTo>
                <a:lnTo>
                  <a:pt x="3985421" y="5634506"/>
                </a:lnTo>
                <a:cubicBezTo>
                  <a:pt x="3982860" y="5629750"/>
                  <a:pt x="3980208" y="5620970"/>
                  <a:pt x="3977464" y="5608164"/>
                </a:cubicBezTo>
                <a:lnTo>
                  <a:pt x="3976366" y="5608164"/>
                </a:lnTo>
                <a:cubicBezTo>
                  <a:pt x="3975086" y="5614201"/>
                  <a:pt x="3972067" y="5623348"/>
                  <a:pt x="3967311" y="5635604"/>
                </a:cubicBezTo>
                <a:lnTo>
                  <a:pt x="3899259" y="5762652"/>
                </a:lnTo>
                <a:lnTo>
                  <a:pt x="3793615" y="5762652"/>
                </a:lnTo>
                <a:lnTo>
                  <a:pt x="3919016" y="5565906"/>
                </a:lnTo>
                <a:close/>
                <a:moveTo>
                  <a:pt x="3658683" y="5369160"/>
                </a:moveTo>
                <a:lnTo>
                  <a:pt x="3746766" y="5369160"/>
                </a:lnTo>
                <a:lnTo>
                  <a:pt x="3746766" y="5762652"/>
                </a:lnTo>
                <a:lnTo>
                  <a:pt x="3658683" y="5762652"/>
                </a:lnTo>
                <a:close/>
                <a:moveTo>
                  <a:pt x="3332145" y="5369160"/>
                </a:moveTo>
                <a:lnTo>
                  <a:pt x="3420777" y="5369160"/>
                </a:lnTo>
                <a:lnTo>
                  <a:pt x="3420777" y="5516514"/>
                </a:lnTo>
                <a:lnTo>
                  <a:pt x="3478676" y="5516514"/>
                </a:lnTo>
                <a:cubicBezTo>
                  <a:pt x="3573619" y="5516514"/>
                  <a:pt x="3621090" y="5555113"/>
                  <a:pt x="3621090" y="5632311"/>
                </a:cubicBezTo>
                <a:cubicBezTo>
                  <a:pt x="3621090" y="5673472"/>
                  <a:pt x="3608285" y="5705485"/>
                  <a:pt x="3582674" y="5728352"/>
                </a:cubicBezTo>
                <a:cubicBezTo>
                  <a:pt x="3557063" y="5751219"/>
                  <a:pt x="3520934" y="5762652"/>
                  <a:pt x="3474285" y="5762652"/>
                </a:cubicBezTo>
                <a:lnTo>
                  <a:pt x="3332145" y="5762652"/>
                </a:lnTo>
                <a:close/>
                <a:moveTo>
                  <a:pt x="2903520" y="5369160"/>
                </a:moveTo>
                <a:lnTo>
                  <a:pt x="2992152" y="5369160"/>
                </a:lnTo>
                <a:lnTo>
                  <a:pt x="2992152" y="5526118"/>
                </a:lnTo>
                <a:lnTo>
                  <a:pt x="3155147" y="5526118"/>
                </a:lnTo>
                <a:lnTo>
                  <a:pt x="3155147" y="5369160"/>
                </a:lnTo>
                <a:lnTo>
                  <a:pt x="3244053" y="5369160"/>
                </a:lnTo>
                <a:lnTo>
                  <a:pt x="3244053" y="5762652"/>
                </a:lnTo>
                <a:lnTo>
                  <a:pt x="3155147" y="5762652"/>
                </a:lnTo>
                <a:lnTo>
                  <a:pt x="3155147" y="5602401"/>
                </a:lnTo>
                <a:lnTo>
                  <a:pt x="2992152" y="5602401"/>
                </a:lnTo>
                <a:lnTo>
                  <a:pt x="2992152" y="5762652"/>
                </a:lnTo>
                <a:lnTo>
                  <a:pt x="2903520" y="5762652"/>
                </a:lnTo>
                <a:close/>
                <a:moveTo>
                  <a:pt x="2474895" y="5369160"/>
                </a:moveTo>
                <a:lnTo>
                  <a:pt x="2563527" y="5369160"/>
                </a:lnTo>
                <a:lnTo>
                  <a:pt x="2563527" y="5526118"/>
                </a:lnTo>
                <a:lnTo>
                  <a:pt x="2726522" y="5526118"/>
                </a:lnTo>
                <a:lnTo>
                  <a:pt x="2726522" y="5369160"/>
                </a:lnTo>
                <a:lnTo>
                  <a:pt x="2815428" y="5369160"/>
                </a:lnTo>
                <a:lnTo>
                  <a:pt x="2815428" y="5762652"/>
                </a:lnTo>
                <a:lnTo>
                  <a:pt x="2726522" y="5762652"/>
                </a:lnTo>
                <a:lnTo>
                  <a:pt x="2726522" y="5602401"/>
                </a:lnTo>
                <a:lnTo>
                  <a:pt x="2563527" y="5602401"/>
                </a:lnTo>
                <a:lnTo>
                  <a:pt x="2563527" y="5762652"/>
                </a:lnTo>
                <a:lnTo>
                  <a:pt x="2474895" y="5762652"/>
                </a:lnTo>
                <a:close/>
                <a:moveTo>
                  <a:pt x="2185350" y="5369160"/>
                </a:moveTo>
                <a:lnTo>
                  <a:pt x="2290446" y="5369160"/>
                </a:lnTo>
                <a:lnTo>
                  <a:pt x="2430391" y="5762652"/>
                </a:lnTo>
                <a:lnTo>
                  <a:pt x="2333801" y="5762652"/>
                </a:lnTo>
                <a:lnTo>
                  <a:pt x="2305812" y="5675118"/>
                </a:lnTo>
                <a:lnTo>
                  <a:pt x="2165867" y="5675118"/>
                </a:lnTo>
                <a:lnTo>
                  <a:pt x="2138153" y="5762652"/>
                </a:lnTo>
                <a:lnTo>
                  <a:pt x="2042112" y="5762652"/>
                </a:lnTo>
                <a:close/>
                <a:moveTo>
                  <a:pt x="1732657" y="5369160"/>
                </a:moveTo>
                <a:lnTo>
                  <a:pt x="1960410" y="5369160"/>
                </a:lnTo>
                <a:lnTo>
                  <a:pt x="1960410" y="5690210"/>
                </a:lnTo>
                <a:lnTo>
                  <a:pt x="2016388" y="5690210"/>
                </a:lnTo>
                <a:lnTo>
                  <a:pt x="2016388" y="5869943"/>
                </a:lnTo>
                <a:lnTo>
                  <a:pt x="1938458" y="5869943"/>
                </a:lnTo>
                <a:lnTo>
                  <a:pt x="1938458" y="5762652"/>
                </a:lnTo>
                <a:lnTo>
                  <a:pt x="1688753" y="5762652"/>
                </a:lnTo>
                <a:lnTo>
                  <a:pt x="1688753" y="5869943"/>
                </a:lnTo>
                <a:lnTo>
                  <a:pt x="1611920" y="5869943"/>
                </a:lnTo>
                <a:lnTo>
                  <a:pt x="1611920" y="5690210"/>
                </a:lnTo>
                <a:lnTo>
                  <a:pt x="1648416" y="5690210"/>
                </a:lnTo>
                <a:cubicBezTo>
                  <a:pt x="1699271" y="5598194"/>
                  <a:pt x="1727352" y="5491177"/>
                  <a:pt x="1732657" y="5369160"/>
                </a:cubicBezTo>
                <a:close/>
                <a:moveTo>
                  <a:pt x="1204275" y="5369160"/>
                </a:moveTo>
                <a:lnTo>
                  <a:pt x="1309371" y="5369160"/>
                </a:lnTo>
                <a:lnTo>
                  <a:pt x="1449316" y="5762652"/>
                </a:lnTo>
                <a:lnTo>
                  <a:pt x="1352727" y="5762652"/>
                </a:lnTo>
                <a:lnTo>
                  <a:pt x="1324738" y="5675118"/>
                </a:lnTo>
                <a:lnTo>
                  <a:pt x="1184793" y="5675118"/>
                </a:lnTo>
                <a:lnTo>
                  <a:pt x="1157078" y="5762652"/>
                </a:lnTo>
                <a:lnTo>
                  <a:pt x="1061037" y="5762652"/>
                </a:lnTo>
                <a:close/>
                <a:moveTo>
                  <a:pt x="499425" y="5369160"/>
                </a:moveTo>
                <a:lnTo>
                  <a:pt x="604521" y="5369160"/>
                </a:lnTo>
                <a:lnTo>
                  <a:pt x="744466" y="5762652"/>
                </a:lnTo>
                <a:lnTo>
                  <a:pt x="647877" y="5762652"/>
                </a:lnTo>
                <a:lnTo>
                  <a:pt x="619888" y="5675118"/>
                </a:lnTo>
                <a:lnTo>
                  <a:pt x="479943" y="5675118"/>
                </a:lnTo>
                <a:lnTo>
                  <a:pt x="452228" y="5762652"/>
                </a:lnTo>
                <a:lnTo>
                  <a:pt x="356187" y="5762652"/>
                </a:lnTo>
                <a:close/>
                <a:moveTo>
                  <a:pt x="36495" y="5369160"/>
                </a:moveTo>
                <a:lnTo>
                  <a:pt x="289768" y="5369160"/>
                </a:lnTo>
                <a:lnTo>
                  <a:pt x="289768" y="5441876"/>
                </a:lnTo>
                <a:lnTo>
                  <a:pt x="125127" y="5441876"/>
                </a:lnTo>
                <a:lnTo>
                  <a:pt x="125127" y="5527764"/>
                </a:lnTo>
                <a:lnTo>
                  <a:pt x="201136" y="5527764"/>
                </a:lnTo>
                <a:cubicBezTo>
                  <a:pt x="243211" y="5527764"/>
                  <a:pt x="275728" y="5537505"/>
                  <a:pt x="298686" y="5556988"/>
                </a:cubicBezTo>
                <a:cubicBezTo>
                  <a:pt x="321644" y="5576470"/>
                  <a:pt x="333124" y="5603408"/>
                  <a:pt x="333124" y="5637799"/>
                </a:cubicBezTo>
                <a:cubicBezTo>
                  <a:pt x="333124" y="5677313"/>
                  <a:pt x="320913" y="5708001"/>
                  <a:pt x="296491" y="5729861"/>
                </a:cubicBezTo>
                <a:cubicBezTo>
                  <a:pt x="272069" y="5751722"/>
                  <a:pt x="237449" y="5762652"/>
                  <a:pt x="192630" y="5762652"/>
                </a:cubicBezTo>
                <a:lnTo>
                  <a:pt x="36495" y="5762652"/>
                </a:lnTo>
                <a:close/>
                <a:moveTo>
                  <a:pt x="888852" y="5362574"/>
                </a:moveTo>
                <a:cubicBezTo>
                  <a:pt x="931842" y="5362574"/>
                  <a:pt x="965182" y="5371492"/>
                  <a:pt x="988872" y="5389328"/>
                </a:cubicBezTo>
                <a:cubicBezTo>
                  <a:pt x="1012562" y="5407165"/>
                  <a:pt x="1024407" y="5431358"/>
                  <a:pt x="1024407" y="5461908"/>
                </a:cubicBezTo>
                <a:cubicBezTo>
                  <a:pt x="1024407" y="5485873"/>
                  <a:pt x="1017684" y="5506224"/>
                  <a:pt x="1004239" y="5522962"/>
                </a:cubicBezTo>
                <a:cubicBezTo>
                  <a:pt x="990793" y="5539701"/>
                  <a:pt x="971630" y="5550997"/>
                  <a:pt x="946751" y="5556851"/>
                </a:cubicBezTo>
                <a:lnTo>
                  <a:pt x="946751" y="5558223"/>
                </a:lnTo>
                <a:cubicBezTo>
                  <a:pt x="974740" y="5561882"/>
                  <a:pt x="996647" y="5571989"/>
                  <a:pt x="1012470" y="5588544"/>
                </a:cubicBezTo>
                <a:cubicBezTo>
                  <a:pt x="1028294" y="5605100"/>
                  <a:pt x="1036206" y="5625634"/>
                  <a:pt x="1036206" y="5650147"/>
                </a:cubicBezTo>
                <a:cubicBezTo>
                  <a:pt x="1036206" y="5688015"/>
                  <a:pt x="1022486" y="5717376"/>
                  <a:pt x="995046" y="5738230"/>
                </a:cubicBezTo>
                <a:cubicBezTo>
                  <a:pt x="967606" y="5759085"/>
                  <a:pt x="928092" y="5769512"/>
                  <a:pt x="876504" y="5769512"/>
                </a:cubicBezTo>
                <a:cubicBezTo>
                  <a:pt x="827478" y="5769512"/>
                  <a:pt x="789885" y="5762378"/>
                  <a:pt x="763725" y="5748109"/>
                </a:cubicBezTo>
                <a:lnTo>
                  <a:pt x="763725" y="5670453"/>
                </a:lnTo>
                <a:cubicBezTo>
                  <a:pt x="795007" y="5691491"/>
                  <a:pt x="830588" y="5702009"/>
                  <a:pt x="870467" y="5702009"/>
                </a:cubicBezTo>
                <a:cubicBezTo>
                  <a:pt x="919860" y="5702009"/>
                  <a:pt x="944556" y="5684173"/>
                  <a:pt x="944556" y="5648501"/>
                </a:cubicBezTo>
                <a:cubicBezTo>
                  <a:pt x="944556" y="5612280"/>
                  <a:pt x="917390" y="5594169"/>
                  <a:pt x="863059" y="5594169"/>
                </a:cubicBezTo>
                <a:lnTo>
                  <a:pt x="812569" y="5594169"/>
                </a:lnTo>
                <a:lnTo>
                  <a:pt x="812569" y="5527764"/>
                </a:lnTo>
                <a:lnTo>
                  <a:pt x="860863" y="5527764"/>
                </a:lnTo>
                <a:cubicBezTo>
                  <a:pt x="909158" y="5527764"/>
                  <a:pt x="933306" y="5510751"/>
                  <a:pt x="933306" y="5476725"/>
                </a:cubicBezTo>
                <a:cubicBezTo>
                  <a:pt x="933306" y="5445627"/>
                  <a:pt x="912726" y="5430077"/>
                  <a:pt x="871565" y="5430077"/>
                </a:cubicBezTo>
                <a:cubicBezTo>
                  <a:pt x="842113" y="5430077"/>
                  <a:pt x="810648" y="5439407"/>
                  <a:pt x="777171" y="5458066"/>
                </a:cubicBezTo>
                <a:lnTo>
                  <a:pt x="777171" y="5385624"/>
                </a:lnTo>
                <a:cubicBezTo>
                  <a:pt x="810831" y="5370257"/>
                  <a:pt x="848058" y="5362574"/>
                  <a:pt x="888852" y="5362574"/>
                </a:cubicBezTo>
                <a:close/>
                <a:moveTo>
                  <a:pt x="820452" y="2915724"/>
                </a:moveTo>
                <a:lnTo>
                  <a:pt x="820452" y="3021368"/>
                </a:lnTo>
                <a:lnTo>
                  <a:pt x="872314" y="3021368"/>
                </a:lnTo>
                <a:cubicBezTo>
                  <a:pt x="913840" y="3021368"/>
                  <a:pt x="934603" y="3003258"/>
                  <a:pt x="934603" y="2967037"/>
                </a:cubicBezTo>
                <a:cubicBezTo>
                  <a:pt x="934603" y="2932828"/>
                  <a:pt x="914755" y="2915724"/>
                  <a:pt x="875058" y="2915724"/>
                </a:cubicBezTo>
                <a:close/>
                <a:moveTo>
                  <a:pt x="1252100" y="2766449"/>
                </a:moveTo>
                <a:cubicBezTo>
                  <a:pt x="1250088" y="2802853"/>
                  <a:pt x="1243136" y="2843830"/>
                  <a:pt x="1231245" y="2889381"/>
                </a:cubicBezTo>
                <a:cubicBezTo>
                  <a:pt x="1219355" y="2934932"/>
                  <a:pt x="1204628" y="2976366"/>
                  <a:pt x="1187067" y="3013685"/>
                </a:cubicBezTo>
                <a:lnTo>
                  <a:pt x="1319054" y="3013685"/>
                </a:lnTo>
                <a:lnTo>
                  <a:pt x="1319054" y="2766449"/>
                </a:lnTo>
                <a:close/>
                <a:moveTo>
                  <a:pt x="1180207" y="2692635"/>
                </a:moveTo>
                <a:lnTo>
                  <a:pt x="1407960" y="2692635"/>
                </a:lnTo>
                <a:lnTo>
                  <a:pt x="1407960" y="3013685"/>
                </a:lnTo>
                <a:lnTo>
                  <a:pt x="1463938" y="3013685"/>
                </a:lnTo>
                <a:lnTo>
                  <a:pt x="1463938" y="3193418"/>
                </a:lnTo>
                <a:lnTo>
                  <a:pt x="1386008" y="3193418"/>
                </a:lnTo>
                <a:lnTo>
                  <a:pt x="1386008" y="3086127"/>
                </a:lnTo>
                <a:lnTo>
                  <a:pt x="1136302" y="3086127"/>
                </a:lnTo>
                <a:lnTo>
                  <a:pt x="1136302" y="3193418"/>
                </a:lnTo>
                <a:lnTo>
                  <a:pt x="1059470" y="3193418"/>
                </a:lnTo>
                <a:lnTo>
                  <a:pt x="1059470" y="3013685"/>
                </a:lnTo>
                <a:lnTo>
                  <a:pt x="1095965" y="3013685"/>
                </a:lnTo>
                <a:cubicBezTo>
                  <a:pt x="1146821" y="2921669"/>
                  <a:pt x="1174902" y="2814652"/>
                  <a:pt x="1180207" y="2692635"/>
                </a:cubicBezTo>
                <a:close/>
                <a:moveTo>
                  <a:pt x="731820" y="2692635"/>
                </a:moveTo>
                <a:lnTo>
                  <a:pt x="985093" y="2692635"/>
                </a:lnTo>
                <a:lnTo>
                  <a:pt x="985093" y="2765351"/>
                </a:lnTo>
                <a:lnTo>
                  <a:pt x="820452" y="2765351"/>
                </a:lnTo>
                <a:lnTo>
                  <a:pt x="820452" y="2851239"/>
                </a:lnTo>
                <a:lnTo>
                  <a:pt x="896461" y="2851239"/>
                </a:lnTo>
                <a:cubicBezTo>
                  <a:pt x="938536" y="2851239"/>
                  <a:pt x="971053" y="2860980"/>
                  <a:pt x="994011" y="2880463"/>
                </a:cubicBezTo>
                <a:cubicBezTo>
                  <a:pt x="1016969" y="2899946"/>
                  <a:pt x="1028449" y="2926883"/>
                  <a:pt x="1028449" y="2961274"/>
                </a:cubicBezTo>
                <a:cubicBezTo>
                  <a:pt x="1028449" y="3000788"/>
                  <a:pt x="1016237" y="3031475"/>
                  <a:pt x="991816" y="3053336"/>
                </a:cubicBezTo>
                <a:cubicBezTo>
                  <a:pt x="967394" y="3075197"/>
                  <a:pt x="932774" y="3086127"/>
                  <a:pt x="887955" y="3086127"/>
                </a:cubicBezTo>
                <a:lnTo>
                  <a:pt x="731820" y="3086127"/>
                </a:lnTo>
                <a:close/>
                <a:moveTo>
                  <a:pt x="350230" y="2692635"/>
                </a:moveTo>
                <a:lnTo>
                  <a:pt x="451209" y="2692635"/>
                </a:lnTo>
                <a:lnTo>
                  <a:pt x="516517" y="2850142"/>
                </a:lnTo>
                <a:cubicBezTo>
                  <a:pt x="520359" y="2859654"/>
                  <a:pt x="523377" y="2870356"/>
                  <a:pt x="525572" y="2882246"/>
                </a:cubicBezTo>
                <a:lnTo>
                  <a:pt x="526121" y="2882246"/>
                </a:lnTo>
                <a:cubicBezTo>
                  <a:pt x="528133" y="2872368"/>
                  <a:pt x="531243" y="2862033"/>
                  <a:pt x="535451" y="2851239"/>
                </a:cubicBezTo>
                <a:lnTo>
                  <a:pt x="598563" y="2692635"/>
                </a:lnTo>
                <a:lnTo>
                  <a:pt x="691860" y="2692635"/>
                </a:lnTo>
                <a:lnTo>
                  <a:pt x="568653" y="2962372"/>
                </a:lnTo>
                <a:cubicBezTo>
                  <a:pt x="545604" y="3012862"/>
                  <a:pt x="523834" y="3047254"/>
                  <a:pt x="503346" y="3065547"/>
                </a:cubicBezTo>
                <a:cubicBezTo>
                  <a:pt x="482857" y="3083841"/>
                  <a:pt x="456880" y="3092987"/>
                  <a:pt x="425416" y="3092987"/>
                </a:cubicBezTo>
                <a:cubicBezTo>
                  <a:pt x="404561" y="3092987"/>
                  <a:pt x="387548" y="3089969"/>
                  <a:pt x="374377" y="3083932"/>
                </a:cubicBezTo>
                <a:lnTo>
                  <a:pt x="374377" y="3002983"/>
                </a:lnTo>
                <a:cubicBezTo>
                  <a:pt x="389377" y="3012679"/>
                  <a:pt x="404927" y="3017527"/>
                  <a:pt x="421025" y="3017527"/>
                </a:cubicBezTo>
                <a:cubicBezTo>
                  <a:pt x="443160" y="3017527"/>
                  <a:pt x="462643" y="2999599"/>
                  <a:pt x="479473" y="2963744"/>
                </a:cubicBezTo>
                <a:close/>
                <a:moveTo>
                  <a:pt x="221442" y="2686049"/>
                </a:moveTo>
                <a:cubicBezTo>
                  <a:pt x="259858" y="2686049"/>
                  <a:pt x="292238" y="2690897"/>
                  <a:pt x="318580" y="2700592"/>
                </a:cubicBezTo>
                <a:lnTo>
                  <a:pt x="318580" y="2785931"/>
                </a:lnTo>
                <a:cubicBezTo>
                  <a:pt x="292238" y="2770199"/>
                  <a:pt x="262236" y="2762333"/>
                  <a:pt x="228577" y="2762333"/>
                </a:cubicBezTo>
                <a:cubicBezTo>
                  <a:pt x="191624" y="2762333"/>
                  <a:pt x="161805" y="2773949"/>
                  <a:pt x="139122" y="2797182"/>
                </a:cubicBezTo>
                <a:cubicBezTo>
                  <a:pt x="116438" y="2820415"/>
                  <a:pt x="105096" y="2851880"/>
                  <a:pt x="105096" y="2891576"/>
                </a:cubicBezTo>
                <a:cubicBezTo>
                  <a:pt x="105096" y="2929627"/>
                  <a:pt x="115797" y="2959948"/>
                  <a:pt x="137201" y="2982541"/>
                </a:cubicBezTo>
                <a:cubicBezTo>
                  <a:pt x="158604" y="3005133"/>
                  <a:pt x="187416" y="3016429"/>
                  <a:pt x="223637" y="3016429"/>
                </a:cubicBezTo>
                <a:cubicBezTo>
                  <a:pt x="258212" y="3016429"/>
                  <a:pt x="289860" y="3008014"/>
                  <a:pt x="318580" y="2991184"/>
                </a:cubicBezTo>
                <a:lnTo>
                  <a:pt x="318580" y="3072133"/>
                </a:lnTo>
                <a:cubicBezTo>
                  <a:pt x="289860" y="3086036"/>
                  <a:pt x="252358" y="3092987"/>
                  <a:pt x="206075" y="3092987"/>
                </a:cubicBezTo>
                <a:cubicBezTo>
                  <a:pt x="145707" y="3092987"/>
                  <a:pt x="98236" y="3075243"/>
                  <a:pt x="63661" y="3039753"/>
                </a:cubicBezTo>
                <a:cubicBezTo>
                  <a:pt x="29086" y="3004264"/>
                  <a:pt x="11799" y="2956975"/>
                  <a:pt x="11799" y="2897887"/>
                </a:cubicBezTo>
                <a:cubicBezTo>
                  <a:pt x="11799" y="2834958"/>
                  <a:pt x="31236" y="2783919"/>
                  <a:pt x="70109" y="2744771"/>
                </a:cubicBezTo>
                <a:cubicBezTo>
                  <a:pt x="108983" y="2705623"/>
                  <a:pt x="159427" y="2686049"/>
                  <a:pt x="221442" y="2686049"/>
                </a:cubicBezTo>
                <a:close/>
                <a:moveTo>
                  <a:pt x="1115727" y="231046"/>
                </a:moveTo>
                <a:lnTo>
                  <a:pt x="1115727" y="334770"/>
                </a:lnTo>
                <a:lnTo>
                  <a:pt x="1163747" y="334770"/>
                </a:lnTo>
                <a:cubicBezTo>
                  <a:pt x="1184236" y="334770"/>
                  <a:pt x="1200289" y="330014"/>
                  <a:pt x="1211905" y="320501"/>
                </a:cubicBezTo>
                <a:cubicBezTo>
                  <a:pt x="1223521" y="310988"/>
                  <a:pt x="1229330" y="298000"/>
                  <a:pt x="1229330" y="281536"/>
                </a:cubicBezTo>
                <a:cubicBezTo>
                  <a:pt x="1229330" y="265804"/>
                  <a:pt x="1223613" y="253455"/>
                  <a:pt x="1212179" y="244492"/>
                </a:cubicBezTo>
                <a:cubicBezTo>
                  <a:pt x="1200746" y="235528"/>
                  <a:pt x="1184785" y="231046"/>
                  <a:pt x="1164296" y="231046"/>
                </a:cubicBezTo>
                <a:close/>
                <a:moveTo>
                  <a:pt x="1772952" y="74637"/>
                </a:moveTo>
                <a:lnTo>
                  <a:pt x="1772952" y="197295"/>
                </a:lnTo>
                <a:lnTo>
                  <a:pt x="1807801" y="197295"/>
                </a:lnTo>
                <a:cubicBezTo>
                  <a:pt x="1854998" y="197295"/>
                  <a:pt x="1878597" y="176623"/>
                  <a:pt x="1878597" y="135280"/>
                </a:cubicBezTo>
                <a:cubicBezTo>
                  <a:pt x="1878597" y="94851"/>
                  <a:pt x="1854998" y="74637"/>
                  <a:pt x="1807801" y="74637"/>
                </a:cubicBezTo>
                <a:close/>
                <a:moveTo>
                  <a:pt x="772827" y="74637"/>
                </a:moveTo>
                <a:lnTo>
                  <a:pt x="772827" y="197295"/>
                </a:lnTo>
                <a:lnTo>
                  <a:pt x="807676" y="197295"/>
                </a:lnTo>
                <a:cubicBezTo>
                  <a:pt x="854873" y="197295"/>
                  <a:pt x="878472" y="176623"/>
                  <a:pt x="878472" y="135280"/>
                </a:cubicBezTo>
                <a:cubicBezTo>
                  <a:pt x="878472" y="94851"/>
                  <a:pt x="854873" y="74637"/>
                  <a:pt x="807676" y="74637"/>
                </a:cubicBezTo>
                <a:close/>
                <a:moveTo>
                  <a:pt x="1115727" y="71893"/>
                </a:moveTo>
                <a:lnTo>
                  <a:pt x="1115727" y="165190"/>
                </a:lnTo>
                <a:lnTo>
                  <a:pt x="1154692" y="165190"/>
                </a:lnTo>
                <a:cubicBezTo>
                  <a:pt x="1172986" y="165190"/>
                  <a:pt x="1187392" y="160754"/>
                  <a:pt x="1197910" y="151881"/>
                </a:cubicBezTo>
                <a:cubicBezTo>
                  <a:pt x="1208429" y="143009"/>
                  <a:pt x="1213688" y="130798"/>
                  <a:pt x="1213688" y="115248"/>
                </a:cubicBezTo>
                <a:cubicBezTo>
                  <a:pt x="1213688" y="86345"/>
                  <a:pt x="1192102" y="71893"/>
                  <a:pt x="1148930" y="71893"/>
                </a:cubicBezTo>
                <a:close/>
                <a:moveTo>
                  <a:pt x="1684320" y="6585"/>
                </a:moveTo>
                <a:lnTo>
                  <a:pt x="1823167" y="6585"/>
                </a:lnTo>
                <a:cubicBezTo>
                  <a:pt x="1922318" y="6585"/>
                  <a:pt x="1971893" y="48386"/>
                  <a:pt x="1971893" y="131987"/>
                </a:cubicBezTo>
                <a:cubicBezTo>
                  <a:pt x="1971893" y="171501"/>
                  <a:pt x="1957670" y="203469"/>
                  <a:pt x="1929224" y="227891"/>
                </a:cubicBezTo>
                <a:cubicBezTo>
                  <a:pt x="1900777" y="252312"/>
                  <a:pt x="1862773" y="264523"/>
                  <a:pt x="1815210" y="264523"/>
                </a:cubicBezTo>
                <a:lnTo>
                  <a:pt x="1772952" y="264523"/>
                </a:lnTo>
                <a:lnTo>
                  <a:pt x="1772952" y="400078"/>
                </a:lnTo>
                <a:lnTo>
                  <a:pt x="1684320" y="400078"/>
                </a:lnTo>
                <a:close/>
                <a:moveTo>
                  <a:pt x="1389045" y="6585"/>
                </a:moveTo>
                <a:lnTo>
                  <a:pt x="1615975" y="6585"/>
                </a:lnTo>
                <a:lnTo>
                  <a:pt x="1615975" y="78753"/>
                </a:lnTo>
                <a:lnTo>
                  <a:pt x="1477677" y="78753"/>
                </a:lnTo>
                <a:lnTo>
                  <a:pt x="1477677" y="166287"/>
                </a:lnTo>
                <a:lnTo>
                  <a:pt x="1606371" y="166287"/>
                </a:lnTo>
                <a:lnTo>
                  <a:pt x="1606371" y="238180"/>
                </a:lnTo>
                <a:lnTo>
                  <a:pt x="1477677" y="238180"/>
                </a:lnTo>
                <a:lnTo>
                  <a:pt x="1477677" y="328184"/>
                </a:lnTo>
                <a:lnTo>
                  <a:pt x="1625031" y="328184"/>
                </a:lnTo>
                <a:lnTo>
                  <a:pt x="1625031" y="400078"/>
                </a:lnTo>
                <a:lnTo>
                  <a:pt x="1389045" y="400078"/>
                </a:lnTo>
                <a:close/>
                <a:moveTo>
                  <a:pt x="1027095" y="6585"/>
                </a:moveTo>
                <a:lnTo>
                  <a:pt x="1170333" y="6585"/>
                </a:lnTo>
                <a:cubicBezTo>
                  <a:pt x="1214237" y="6585"/>
                  <a:pt x="1247989" y="14634"/>
                  <a:pt x="1271587" y="30733"/>
                </a:cubicBezTo>
                <a:cubicBezTo>
                  <a:pt x="1295186" y="46831"/>
                  <a:pt x="1306985" y="69515"/>
                  <a:pt x="1306985" y="98784"/>
                </a:cubicBezTo>
                <a:cubicBezTo>
                  <a:pt x="1306985" y="120005"/>
                  <a:pt x="1299805" y="138572"/>
                  <a:pt x="1285445" y="154488"/>
                </a:cubicBezTo>
                <a:cubicBezTo>
                  <a:pt x="1271084" y="170403"/>
                  <a:pt x="1252745" y="181471"/>
                  <a:pt x="1230427" y="187691"/>
                </a:cubicBezTo>
                <a:lnTo>
                  <a:pt x="1230427" y="188788"/>
                </a:lnTo>
                <a:cubicBezTo>
                  <a:pt x="1258416" y="192264"/>
                  <a:pt x="1280780" y="202600"/>
                  <a:pt x="1297518" y="219796"/>
                </a:cubicBezTo>
                <a:cubicBezTo>
                  <a:pt x="1314257" y="236991"/>
                  <a:pt x="1322626" y="257937"/>
                  <a:pt x="1322626" y="282634"/>
                </a:cubicBezTo>
                <a:cubicBezTo>
                  <a:pt x="1322626" y="318672"/>
                  <a:pt x="1309729" y="347255"/>
                  <a:pt x="1283935" y="368384"/>
                </a:cubicBezTo>
                <a:cubicBezTo>
                  <a:pt x="1258142" y="389513"/>
                  <a:pt x="1222927" y="400078"/>
                  <a:pt x="1178291" y="400078"/>
                </a:cubicBezTo>
                <a:lnTo>
                  <a:pt x="1027095" y="400078"/>
                </a:lnTo>
                <a:close/>
                <a:moveTo>
                  <a:pt x="684195" y="6585"/>
                </a:moveTo>
                <a:lnTo>
                  <a:pt x="823042" y="6585"/>
                </a:lnTo>
                <a:cubicBezTo>
                  <a:pt x="922193" y="6585"/>
                  <a:pt x="971769" y="48386"/>
                  <a:pt x="971769" y="131987"/>
                </a:cubicBezTo>
                <a:cubicBezTo>
                  <a:pt x="971769" y="171501"/>
                  <a:pt x="957545" y="203469"/>
                  <a:pt x="929099" y="227891"/>
                </a:cubicBezTo>
                <a:cubicBezTo>
                  <a:pt x="900652" y="252312"/>
                  <a:pt x="862648" y="264523"/>
                  <a:pt x="815085" y="264523"/>
                </a:cubicBezTo>
                <a:lnTo>
                  <a:pt x="772827" y="264523"/>
                </a:lnTo>
                <a:lnTo>
                  <a:pt x="772827" y="400078"/>
                </a:lnTo>
                <a:lnTo>
                  <a:pt x="684195" y="400078"/>
                </a:lnTo>
                <a:close/>
                <a:moveTo>
                  <a:pt x="388920" y="6585"/>
                </a:moveTo>
                <a:lnTo>
                  <a:pt x="615850" y="6585"/>
                </a:lnTo>
                <a:lnTo>
                  <a:pt x="615850" y="78753"/>
                </a:lnTo>
                <a:lnTo>
                  <a:pt x="477552" y="78753"/>
                </a:lnTo>
                <a:lnTo>
                  <a:pt x="477552" y="166287"/>
                </a:lnTo>
                <a:lnTo>
                  <a:pt x="606247" y="166287"/>
                </a:lnTo>
                <a:lnTo>
                  <a:pt x="606247" y="238180"/>
                </a:lnTo>
                <a:lnTo>
                  <a:pt x="477552" y="238180"/>
                </a:lnTo>
                <a:lnTo>
                  <a:pt x="477552" y="328184"/>
                </a:lnTo>
                <a:lnTo>
                  <a:pt x="624906" y="328184"/>
                </a:lnTo>
                <a:lnTo>
                  <a:pt x="624906" y="400078"/>
                </a:lnTo>
                <a:lnTo>
                  <a:pt x="388920" y="400078"/>
                </a:lnTo>
                <a:close/>
                <a:moveTo>
                  <a:pt x="221442" y="0"/>
                </a:moveTo>
                <a:cubicBezTo>
                  <a:pt x="259858" y="0"/>
                  <a:pt x="292238" y="4847"/>
                  <a:pt x="318580" y="14543"/>
                </a:cubicBezTo>
                <a:lnTo>
                  <a:pt x="318580" y="99882"/>
                </a:lnTo>
                <a:cubicBezTo>
                  <a:pt x="292238" y="84149"/>
                  <a:pt x="262236" y="76283"/>
                  <a:pt x="228577" y="76283"/>
                </a:cubicBezTo>
                <a:cubicBezTo>
                  <a:pt x="191624" y="76283"/>
                  <a:pt x="161805" y="87900"/>
                  <a:pt x="139122" y="111132"/>
                </a:cubicBezTo>
                <a:cubicBezTo>
                  <a:pt x="116438" y="134365"/>
                  <a:pt x="105096" y="165830"/>
                  <a:pt x="105096" y="205527"/>
                </a:cubicBezTo>
                <a:cubicBezTo>
                  <a:pt x="105096" y="243577"/>
                  <a:pt x="115797" y="273899"/>
                  <a:pt x="137201" y="296491"/>
                </a:cubicBezTo>
                <a:cubicBezTo>
                  <a:pt x="158604" y="319083"/>
                  <a:pt x="187416" y="330380"/>
                  <a:pt x="223637" y="330380"/>
                </a:cubicBezTo>
                <a:cubicBezTo>
                  <a:pt x="258212" y="330380"/>
                  <a:pt x="289860" y="321965"/>
                  <a:pt x="318580" y="305135"/>
                </a:cubicBezTo>
                <a:lnTo>
                  <a:pt x="318580" y="386083"/>
                </a:lnTo>
                <a:cubicBezTo>
                  <a:pt x="289860" y="399986"/>
                  <a:pt x="252358" y="406937"/>
                  <a:pt x="206075" y="406937"/>
                </a:cubicBezTo>
                <a:cubicBezTo>
                  <a:pt x="145707" y="406937"/>
                  <a:pt x="98236" y="389193"/>
                  <a:pt x="63661" y="353704"/>
                </a:cubicBezTo>
                <a:cubicBezTo>
                  <a:pt x="29086" y="318214"/>
                  <a:pt x="11799" y="270926"/>
                  <a:pt x="11799" y="211838"/>
                </a:cubicBezTo>
                <a:cubicBezTo>
                  <a:pt x="11799" y="148908"/>
                  <a:pt x="31236" y="97870"/>
                  <a:pt x="70109" y="58722"/>
                </a:cubicBezTo>
                <a:cubicBezTo>
                  <a:pt x="108983" y="19574"/>
                  <a:pt x="159427" y="0"/>
                  <a:pt x="221442" y="0"/>
                </a:cubicBezTo>
                <a:close/>
              </a:path>
            </a:pathLst>
          </a:custGeom>
          <a:blipFill>
            <a:blip r:embed="rId2"/>
            <a:stretch>
              <a:fillRect t="91524" b="30"/>
            </a:stretch>
          </a:blip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ru-RU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9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3F592354-AC8E-45DD-A976-1B93E72FC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-2352675"/>
            <a:ext cx="17335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!!tat">
            <a:extLst>
              <a:ext uri="{FF2B5EF4-FFF2-40B4-BE49-F238E27FC236}">
                <a16:creationId xmlns:a16="http://schemas.microsoft.com/office/drawing/2014/main" id="{CD04399E-14B1-4E55-BD5C-775E1C675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907" y="2903899"/>
            <a:ext cx="1783035" cy="17830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E81A83-7BB2-4B64-BC38-BB98939BAE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05" t="17505" b="58320"/>
          <a:stretch/>
        </p:blipFill>
        <p:spPr>
          <a:xfrm>
            <a:off x="9156700" y="3683000"/>
            <a:ext cx="2783199" cy="4445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!!erd">
            <a:extLst>
              <a:ext uri="{FF2B5EF4-FFF2-40B4-BE49-F238E27FC236}">
                <a16:creationId xmlns:a16="http://schemas.microsoft.com/office/drawing/2014/main" id="{7E51CDC9-BC84-4D43-94FB-ADD2E7CBF7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3615" y="-1994196"/>
            <a:ext cx="1783035" cy="17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765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!!msq">
            <a:extLst>
              <a:ext uri="{FF2B5EF4-FFF2-40B4-BE49-F238E27FC236}">
                <a16:creationId xmlns:a16="http://schemas.microsoft.com/office/drawing/2014/main" id="{8FA003DC-A172-4900-825D-A8674AFD9A67}"/>
              </a:ext>
            </a:extLst>
          </p:cNvPr>
          <p:cNvPicPr/>
          <p:nvPr/>
        </p:nvPicPr>
        <p:blipFill rotWithShape="1">
          <a:blip r:embed="rId2"/>
          <a:srcRect l="-1" r="941" b="2452"/>
          <a:stretch/>
        </p:blipFill>
        <p:spPr bwMode="auto">
          <a:xfrm rot="10800000">
            <a:off x="7147910" y="2929298"/>
            <a:ext cx="726089" cy="398101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2A294-15BD-43A5-484F-642DF8B6C6E4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План банка данных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C9F52B-DFDE-4D18-BB87-98196D929FDC}"/>
              </a:ext>
            </a:extLst>
          </p:cNvPr>
          <p:cNvSpPr txBox="1"/>
          <p:nvPr/>
        </p:nvSpPr>
        <p:spPr>
          <a:xfrm>
            <a:off x="634219" y="-7321550"/>
            <a:ext cx="5627776" cy="11579557"/>
          </a:xfrm>
          <a:custGeom>
            <a:avLst/>
            <a:gdLst/>
            <a:ahLst/>
            <a:cxnLst/>
            <a:rect l="l" t="t" r="r" b="b"/>
            <a:pathLst>
              <a:path w="4158295" h="8555993">
                <a:moveTo>
                  <a:pt x="820452" y="8278298"/>
                </a:moveTo>
                <a:lnTo>
                  <a:pt x="820452" y="8383943"/>
                </a:lnTo>
                <a:lnTo>
                  <a:pt x="872314" y="8383943"/>
                </a:lnTo>
                <a:cubicBezTo>
                  <a:pt x="913840" y="8383943"/>
                  <a:pt x="934603" y="8365833"/>
                  <a:pt x="934603" y="8329611"/>
                </a:cubicBezTo>
                <a:cubicBezTo>
                  <a:pt x="934603" y="8295403"/>
                  <a:pt x="914755" y="8278298"/>
                  <a:pt x="875058" y="8278298"/>
                </a:cubicBezTo>
                <a:close/>
                <a:moveTo>
                  <a:pt x="2496852" y="8269517"/>
                </a:moveTo>
                <a:lnTo>
                  <a:pt x="2496852" y="8381199"/>
                </a:lnTo>
                <a:lnTo>
                  <a:pt x="2536915" y="8381199"/>
                </a:lnTo>
                <a:cubicBezTo>
                  <a:pt x="2581550" y="8381199"/>
                  <a:pt x="2603869" y="8362265"/>
                  <a:pt x="2603869" y="8324398"/>
                </a:cubicBezTo>
                <a:cubicBezTo>
                  <a:pt x="2603869" y="8287811"/>
                  <a:pt x="2582099" y="8269517"/>
                  <a:pt x="2538561" y="8269517"/>
                </a:cubicBezTo>
                <a:close/>
                <a:moveTo>
                  <a:pt x="491393" y="8125456"/>
                </a:moveTo>
                <a:cubicBezTo>
                  <a:pt x="490478" y="8136982"/>
                  <a:pt x="488192" y="8148415"/>
                  <a:pt x="484533" y="8159756"/>
                </a:cubicBezTo>
                <a:lnTo>
                  <a:pt x="441726" y="8293116"/>
                </a:lnTo>
                <a:lnTo>
                  <a:pt x="542432" y="8293116"/>
                </a:lnTo>
                <a:lnTo>
                  <a:pt x="500174" y="8160854"/>
                </a:lnTo>
                <a:cubicBezTo>
                  <a:pt x="497064" y="8150976"/>
                  <a:pt x="494869" y="8139176"/>
                  <a:pt x="493588" y="8125456"/>
                </a:cubicBezTo>
                <a:close/>
                <a:moveTo>
                  <a:pt x="2734758" y="8055210"/>
                </a:moveTo>
                <a:lnTo>
                  <a:pt x="2822841" y="8055210"/>
                </a:lnTo>
                <a:lnTo>
                  <a:pt x="2822841" y="8448702"/>
                </a:lnTo>
                <a:lnTo>
                  <a:pt x="2734758" y="8448702"/>
                </a:lnTo>
                <a:close/>
                <a:moveTo>
                  <a:pt x="2408220" y="8055210"/>
                </a:moveTo>
                <a:lnTo>
                  <a:pt x="2496852" y="8055210"/>
                </a:lnTo>
                <a:lnTo>
                  <a:pt x="2496852" y="8202563"/>
                </a:lnTo>
                <a:lnTo>
                  <a:pt x="2554751" y="8202563"/>
                </a:lnTo>
                <a:cubicBezTo>
                  <a:pt x="2649694" y="8202563"/>
                  <a:pt x="2697165" y="8241163"/>
                  <a:pt x="2697165" y="8318361"/>
                </a:cubicBezTo>
                <a:cubicBezTo>
                  <a:pt x="2697165" y="8359521"/>
                  <a:pt x="2684360" y="8391535"/>
                  <a:pt x="2658749" y="8414402"/>
                </a:cubicBezTo>
                <a:cubicBezTo>
                  <a:pt x="2633138" y="8437269"/>
                  <a:pt x="2597009" y="8448702"/>
                  <a:pt x="2550360" y="8448702"/>
                </a:cubicBezTo>
                <a:lnTo>
                  <a:pt x="2408220" y="8448702"/>
                </a:lnTo>
                <a:close/>
                <a:moveTo>
                  <a:pt x="1951020" y="8055210"/>
                </a:moveTo>
                <a:lnTo>
                  <a:pt x="2039652" y="8055210"/>
                </a:lnTo>
                <a:lnTo>
                  <a:pt x="2039652" y="8372967"/>
                </a:lnTo>
                <a:lnTo>
                  <a:pt x="2202647" y="8372967"/>
                </a:lnTo>
                <a:lnTo>
                  <a:pt x="2202647" y="8055210"/>
                </a:lnTo>
                <a:lnTo>
                  <a:pt x="2291553" y="8055210"/>
                </a:lnTo>
                <a:lnTo>
                  <a:pt x="2291553" y="8372967"/>
                </a:lnTo>
                <a:lnTo>
                  <a:pt x="2347805" y="8372967"/>
                </a:lnTo>
                <a:lnTo>
                  <a:pt x="2347805" y="8555993"/>
                </a:lnTo>
                <a:lnTo>
                  <a:pt x="2269875" y="8555993"/>
                </a:lnTo>
                <a:lnTo>
                  <a:pt x="2269875" y="8448702"/>
                </a:lnTo>
                <a:lnTo>
                  <a:pt x="1951020" y="8448702"/>
                </a:lnTo>
                <a:close/>
                <a:moveTo>
                  <a:pt x="1503345" y="8055210"/>
                </a:moveTo>
                <a:lnTo>
                  <a:pt x="1587038" y="8055210"/>
                </a:lnTo>
                <a:lnTo>
                  <a:pt x="1587038" y="8272810"/>
                </a:lnTo>
                <a:cubicBezTo>
                  <a:pt x="1587038" y="8299702"/>
                  <a:pt x="1586306" y="8317721"/>
                  <a:pt x="1584843" y="8326867"/>
                </a:cubicBezTo>
                <a:lnTo>
                  <a:pt x="1585940" y="8326867"/>
                </a:lnTo>
                <a:cubicBezTo>
                  <a:pt x="1586855" y="8324672"/>
                  <a:pt x="1593623" y="8313971"/>
                  <a:pt x="1606246" y="8294762"/>
                </a:cubicBezTo>
                <a:lnTo>
                  <a:pt x="1762381" y="8055210"/>
                </a:lnTo>
                <a:lnTo>
                  <a:pt x="1857324" y="8055210"/>
                </a:lnTo>
                <a:lnTo>
                  <a:pt x="1857324" y="8448702"/>
                </a:lnTo>
                <a:lnTo>
                  <a:pt x="1773631" y="8448702"/>
                </a:lnTo>
                <a:lnTo>
                  <a:pt x="1773631" y="8232473"/>
                </a:lnTo>
                <a:cubicBezTo>
                  <a:pt x="1773631" y="8207595"/>
                  <a:pt x="1774546" y="8186374"/>
                  <a:pt x="1776375" y="8168812"/>
                </a:cubicBezTo>
                <a:lnTo>
                  <a:pt x="1774729" y="8168812"/>
                </a:lnTo>
                <a:cubicBezTo>
                  <a:pt x="1770887" y="8176312"/>
                  <a:pt x="1764301" y="8187197"/>
                  <a:pt x="1754972" y="8201466"/>
                </a:cubicBezTo>
                <a:lnTo>
                  <a:pt x="1592526" y="8448702"/>
                </a:lnTo>
                <a:lnTo>
                  <a:pt x="1503345" y="8448702"/>
                </a:lnTo>
                <a:close/>
                <a:moveTo>
                  <a:pt x="1174719" y="8055210"/>
                </a:moveTo>
                <a:lnTo>
                  <a:pt x="1413997" y="8055210"/>
                </a:lnTo>
                <a:lnTo>
                  <a:pt x="1413997" y="8448702"/>
                </a:lnTo>
                <a:lnTo>
                  <a:pt x="1325365" y="8448702"/>
                </a:lnTo>
                <a:lnTo>
                  <a:pt x="1325365" y="8129024"/>
                </a:lnTo>
                <a:lnTo>
                  <a:pt x="1246612" y="8129024"/>
                </a:lnTo>
                <a:cubicBezTo>
                  <a:pt x="1225392" y="8279762"/>
                  <a:pt x="1205543" y="8371641"/>
                  <a:pt x="1187067" y="8404660"/>
                </a:cubicBezTo>
                <a:cubicBezTo>
                  <a:pt x="1168590" y="8437680"/>
                  <a:pt x="1140510" y="8454190"/>
                  <a:pt x="1102825" y="8454190"/>
                </a:cubicBezTo>
                <a:cubicBezTo>
                  <a:pt x="1086910" y="8454190"/>
                  <a:pt x="1070995" y="8451629"/>
                  <a:pt x="1055080" y="8446507"/>
                </a:cubicBezTo>
                <a:lnTo>
                  <a:pt x="1055080" y="8375711"/>
                </a:lnTo>
                <a:cubicBezTo>
                  <a:pt x="1065690" y="8379370"/>
                  <a:pt x="1074836" y="8381199"/>
                  <a:pt x="1082520" y="8381199"/>
                </a:cubicBezTo>
                <a:cubicBezTo>
                  <a:pt x="1090020" y="8381199"/>
                  <a:pt x="1096651" y="8378821"/>
                  <a:pt x="1102414" y="8374065"/>
                </a:cubicBezTo>
                <a:cubicBezTo>
                  <a:pt x="1108176" y="8369308"/>
                  <a:pt x="1114533" y="8356686"/>
                  <a:pt x="1121485" y="8336197"/>
                </a:cubicBezTo>
                <a:cubicBezTo>
                  <a:pt x="1128436" y="8315709"/>
                  <a:pt x="1136805" y="8280356"/>
                  <a:pt x="1146593" y="8230141"/>
                </a:cubicBezTo>
                <a:cubicBezTo>
                  <a:pt x="1156380" y="8179926"/>
                  <a:pt x="1165755" y="8121615"/>
                  <a:pt x="1174719" y="8055210"/>
                </a:cubicBezTo>
                <a:close/>
                <a:moveTo>
                  <a:pt x="731820" y="8055210"/>
                </a:moveTo>
                <a:lnTo>
                  <a:pt x="985093" y="8055210"/>
                </a:lnTo>
                <a:lnTo>
                  <a:pt x="985093" y="8127926"/>
                </a:lnTo>
                <a:lnTo>
                  <a:pt x="820452" y="8127926"/>
                </a:lnTo>
                <a:lnTo>
                  <a:pt x="820452" y="8213814"/>
                </a:lnTo>
                <a:lnTo>
                  <a:pt x="896461" y="8213814"/>
                </a:lnTo>
                <a:cubicBezTo>
                  <a:pt x="938536" y="8213814"/>
                  <a:pt x="971053" y="8223555"/>
                  <a:pt x="994011" y="8243038"/>
                </a:cubicBezTo>
                <a:cubicBezTo>
                  <a:pt x="1016969" y="8262520"/>
                  <a:pt x="1028449" y="8289458"/>
                  <a:pt x="1028449" y="8323849"/>
                </a:cubicBezTo>
                <a:cubicBezTo>
                  <a:pt x="1028449" y="8363363"/>
                  <a:pt x="1016237" y="8394051"/>
                  <a:pt x="991816" y="8415911"/>
                </a:cubicBezTo>
                <a:cubicBezTo>
                  <a:pt x="967394" y="8437772"/>
                  <a:pt x="932774" y="8448702"/>
                  <a:pt x="887955" y="8448702"/>
                </a:cubicBezTo>
                <a:lnTo>
                  <a:pt x="731820" y="8448702"/>
                </a:lnTo>
                <a:close/>
                <a:moveTo>
                  <a:pt x="442275" y="8055210"/>
                </a:moveTo>
                <a:lnTo>
                  <a:pt x="547371" y="8055210"/>
                </a:lnTo>
                <a:lnTo>
                  <a:pt x="687316" y="8448702"/>
                </a:lnTo>
                <a:lnTo>
                  <a:pt x="590726" y="8448702"/>
                </a:lnTo>
                <a:lnTo>
                  <a:pt x="562737" y="8361168"/>
                </a:lnTo>
                <a:lnTo>
                  <a:pt x="422793" y="8361168"/>
                </a:lnTo>
                <a:lnTo>
                  <a:pt x="395078" y="8448702"/>
                </a:lnTo>
                <a:lnTo>
                  <a:pt x="299037" y="8448702"/>
                </a:lnTo>
                <a:close/>
                <a:moveTo>
                  <a:pt x="0" y="8055210"/>
                </a:moveTo>
                <a:lnTo>
                  <a:pt x="312818" y="8055210"/>
                </a:lnTo>
                <a:lnTo>
                  <a:pt x="312818" y="8127378"/>
                </a:lnTo>
                <a:lnTo>
                  <a:pt x="200587" y="8127378"/>
                </a:lnTo>
                <a:lnTo>
                  <a:pt x="200587" y="8448702"/>
                </a:lnTo>
                <a:lnTo>
                  <a:pt x="111681" y="8448702"/>
                </a:lnTo>
                <a:lnTo>
                  <a:pt x="111681" y="8127378"/>
                </a:lnTo>
                <a:lnTo>
                  <a:pt x="0" y="8127378"/>
                </a:lnTo>
                <a:close/>
                <a:moveTo>
                  <a:pt x="125127" y="5592249"/>
                </a:moveTo>
                <a:lnTo>
                  <a:pt x="125127" y="5697893"/>
                </a:lnTo>
                <a:lnTo>
                  <a:pt x="176989" y="5697893"/>
                </a:lnTo>
                <a:cubicBezTo>
                  <a:pt x="218515" y="5697893"/>
                  <a:pt x="239278" y="5679783"/>
                  <a:pt x="239278" y="5643562"/>
                </a:cubicBezTo>
                <a:cubicBezTo>
                  <a:pt x="239278" y="5609353"/>
                  <a:pt x="219430" y="5592249"/>
                  <a:pt x="179733" y="5592249"/>
                </a:cubicBezTo>
                <a:close/>
                <a:moveTo>
                  <a:pt x="3420777" y="5583468"/>
                </a:moveTo>
                <a:lnTo>
                  <a:pt x="3420777" y="5695149"/>
                </a:lnTo>
                <a:lnTo>
                  <a:pt x="3460840" y="5695149"/>
                </a:lnTo>
                <a:cubicBezTo>
                  <a:pt x="3505475" y="5695149"/>
                  <a:pt x="3527794" y="5676216"/>
                  <a:pt x="3527794" y="5638348"/>
                </a:cubicBezTo>
                <a:cubicBezTo>
                  <a:pt x="3527794" y="5601761"/>
                  <a:pt x="3506024" y="5583468"/>
                  <a:pt x="3462486" y="5583468"/>
                </a:cubicBezTo>
                <a:close/>
                <a:moveTo>
                  <a:pt x="1804550" y="5442974"/>
                </a:moveTo>
                <a:cubicBezTo>
                  <a:pt x="1802538" y="5479378"/>
                  <a:pt x="1795586" y="5520355"/>
                  <a:pt x="1783695" y="5565906"/>
                </a:cubicBezTo>
                <a:cubicBezTo>
                  <a:pt x="1771805" y="5611457"/>
                  <a:pt x="1757078" y="5652891"/>
                  <a:pt x="1739517" y="5690210"/>
                </a:cubicBezTo>
                <a:lnTo>
                  <a:pt x="1871504" y="5690210"/>
                </a:lnTo>
                <a:lnTo>
                  <a:pt x="1871504" y="5442974"/>
                </a:lnTo>
                <a:close/>
                <a:moveTo>
                  <a:pt x="2234468" y="5439407"/>
                </a:moveTo>
                <a:cubicBezTo>
                  <a:pt x="2233553" y="5450932"/>
                  <a:pt x="2231267" y="5462365"/>
                  <a:pt x="2227608" y="5473707"/>
                </a:cubicBezTo>
                <a:lnTo>
                  <a:pt x="2184801" y="5607066"/>
                </a:lnTo>
                <a:lnTo>
                  <a:pt x="2285507" y="5607066"/>
                </a:lnTo>
                <a:lnTo>
                  <a:pt x="2243249" y="5474805"/>
                </a:lnTo>
                <a:cubicBezTo>
                  <a:pt x="2240139" y="5464926"/>
                  <a:pt x="2237944" y="5453127"/>
                  <a:pt x="2236663" y="5439407"/>
                </a:cubicBezTo>
                <a:close/>
                <a:moveTo>
                  <a:pt x="1253393" y="5439407"/>
                </a:moveTo>
                <a:cubicBezTo>
                  <a:pt x="1252478" y="5450932"/>
                  <a:pt x="1250192" y="5462365"/>
                  <a:pt x="1246533" y="5473707"/>
                </a:cubicBezTo>
                <a:lnTo>
                  <a:pt x="1203726" y="5607066"/>
                </a:lnTo>
                <a:lnTo>
                  <a:pt x="1304432" y="5607066"/>
                </a:lnTo>
                <a:lnTo>
                  <a:pt x="1262174" y="5474805"/>
                </a:lnTo>
                <a:cubicBezTo>
                  <a:pt x="1259064" y="5464926"/>
                  <a:pt x="1256869" y="5453127"/>
                  <a:pt x="1255589" y="5439407"/>
                </a:cubicBezTo>
                <a:close/>
                <a:moveTo>
                  <a:pt x="548543" y="5439407"/>
                </a:moveTo>
                <a:cubicBezTo>
                  <a:pt x="547629" y="5450932"/>
                  <a:pt x="545342" y="5462365"/>
                  <a:pt x="541683" y="5473707"/>
                </a:cubicBezTo>
                <a:lnTo>
                  <a:pt x="498876" y="5607066"/>
                </a:lnTo>
                <a:lnTo>
                  <a:pt x="599582" y="5607066"/>
                </a:lnTo>
                <a:lnTo>
                  <a:pt x="557324" y="5474805"/>
                </a:lnTo>
                <a:cubicBezTo>
                  <a:pt x="554214" y="5464926"/>
                  <a:pt x="552019" y="5453127"/>
                  <a:pt x="550738" y="5439407"/>
                </a:cubicBezTo>
                <a:close/>
                <a:moveTo>
                  <a:pt x="3804316" y="5369160"/>
                </a:moveTo>
                <a:lnTo>
                  <a:pt x="3912156" y="5369160"/>
                </a:lnTo>
                <a:lnTo>
                  <a:pt x="3968409" y="5487153"/>
                </a:lnTo>
                <a:cubicBezTo>
                  <a:pt x="3972799" y="5496482"/>
                  <a:pt x="3976732" y="5507550"/>
                  <a:pt x="3980208" y="5520355"/>
                </a:cubicBezTo>
                <a:lnTo>
                  <a:pt x="3981305" y="5520355"/>
                </a:lnTo>
                <a:cubicBezTo>
                  <a:pt x="3983501" y="5512672"/>
                  <a:pt x="3987617" y="5501239"/>
                  <a:pt x="3993654" y="5486055"/>
                </a:cubicBezTo>
                <a:lnTo>
                  <a:pt x="4056217" y="5369160"/>
                </a:lnTo>
                <a:lnTo>
                  <a:pt x="4155002" y="5369160"/>
                </a:lnTo>
                <a:lnTo>
                  <a:pt x="4037009" y="5564260"/>
                </a:lnTo>
                <a:lnTo>
                  <a:pt x="4158295" y="5762652"/>
                </a:lnTo>
                <a:lnTo>
                  <a:pt x="4053199" y="5762652"/>
                </a:lnTo>
                <a:lnTo>
                  <a:pt x="3985421" y="5634506"/>
                </a:lnTo>
                <a:cubicBezTo>
                  <a:pt x="3982860" y="5629750"/>
                  <a:pt x="3980208" y="5620970"/>
                  <a:pt x="3977464" y="5608164"/>
                </a:cubicBezTo>
                <a:lnTo>
                  <a:pt x="3976366" y="5608164"/>
                </a:lnTo>
                <a:cubicBezTo>
                  <a:pt x="3975086" y="5614201"/>
                  <a:pt x="3972067" y="5623348"/>
                  <a:pt x="3967311" y="5635604"/>
                </a:cubicBezTo>
                <a:lnTo>
                  <a:pt x="3899259" y="5762652"/>
                </a:lnTo>
                <a:lnTo>
                  <a:pt x="3793615" y="5762652"/>
                </a:lnTo>
                <a:lnTo>
                  <a:pt x="3919016" y="5565906"/>
                </a:lnTo>
                <a:close/>
                <a:moveTo>
                  <a:pt x="3658683" y="5369160"/>
                </a:moveTo>
                <a:lnTo>
                  <a:pt x="3746766" y="5369160"/>
                </a:lnTo>
                <a:lnTo>
                  <a:pt x="3746766" y="5762652"/>
                </a:lnTo>
                <a:lnTo>
                  <a:pt x="3658683" y="5762652"/>
                </a:lnTo>
                <a:close/>
                <a:moveTo>
                  <a:pt x="3332145" y="5369160"/>
                </a:moveTo>
                <a:lnTo>
                  <a:pt x="3420777" y="5369160"/>
                </a:lnTo>
                <a:lnTo>
                  <a:pt x="3420777" y="5516514"/>
                </a:lnTo>
                <a:lnTo>
                  <a:pt x="3478676" y="5516514"/>
                </a:lnTo>
                <a:cubicBezTo>
                  <a:pt x="3573619" y="5516514"/>
                  <a:pt x="3621090" y="5555113"/>
                  <a:pt x="3621090" y="5632311"/>
                </a:cubicBezTo>
                <a:cubicBezTo>
                  <a:pt x="3621090" y="5673472"/>
                  <a:pt x="3608285" y="5705485"/>
                  <a:pt x="3582674" y="5728352"/>
                </a:cubicBezTo>
                <a:cubicBezTo>
                  <a:pt x="3557063" y="5751219"/>
                  <a:pt x="3520934" y="5762652"/>
                  <a:pt x="3474285" y="5762652"/>
                </a:cubicBezTo>
                <a:lnTo>
                  <a:pt x="3332145" y="5762652"/>
                </a:lnTo>
                <a:close/>
                <a:moveTo>
                  <a:pt x="2903520" y="5369160"/>
                </a:moveTo>
                <a:lnTo>
                  <a:pt x="2992152" y="5369160"/>
                </a:lnTo>
                <a:lnTo>
                  <a:pt x="2992152" y="5526118"/>
                </a:lnTo>
                <a:lnTo>
                  <a:pt x="3155147" y="5526118"/>
                </a:lnTo>
                <a:lnTo>
                  <a:pt x="3155147" y="5369160"/>
                </a:lnTo>
                <a:lnTo>
                  <a:pt x="3244053" y="5369160"/>
                </a:lnTo>
                <a:lnTo>
                  <a:pt x="3244053" y="5762652"/>
                </a:lnTo>
                <a:lnTo>
                  <a:pt x="3155147" y="5762652"/>
                </a:lnTo>
                <a:lnTo>
                  <a:pt x="3155147" y="5602401"/>
                </a:lnTo>
                <a:lnTo>
                  <a:pt x="2992152" y="5602401"/>
                </a:lnTo>
                <a:lnTo>
                  <a:pt x="2992152" y="5762652"/>
                </a:lnTo>
                <a:lnTo>
                  <a:pt x="2903520" y="5762652"/>
                </a:lnTo>
                <a:close/>
                <a:moveTo>
                  <a:pt x="2474895" y="5369160"/>
                </a:moveTo>
                <a:lnTo>
                  <a:pt x="2563527" y="5369160"/>
                </a:lnTo>
                <a:lnTo>
                  <a:pt x="2563527" y="5526118"/>
                </a:lnTo>
                <a:lnTo>
                  <a:pt x="2726522" y="5526118"/>
                </a:lnTo>
                <a:lnTo>
                  <a:pt x="2726522" y="5369160"/>
                </a:lnTo>
                <a:lnTo>
                  <a:pt x="2815428" y="5369160"/>
                </a:lnTo>
                <a:lnTo>
                  <a:pt x="2815428" y="5762652"/>
                </a:lnTo>
                <a:lnTo>
                  <a:pt x="2726522" y="5762652"/>
                </a:lnTo>
                <a:lnTo>
                  <a:pt x="2726522" y="5602401"/>
                </a:lnTo>
                <a:lnTo>
                  <a:pt x="2563527" y="5602401"/>
                </a:lnTo>
                <a:lnTo>
                  <a:pt x="2563527" y="5762652"/>
                </a:lnTo>
                <a:lnTo>
                  <a:pt x="2474895" y="5762652"/>
                </a:lnTo>
                <a:close/>
                <a:moveTo>
                  <a:pt x="2185350" y="5369160"/>
                </a:moveTo>
                <a:lnTo>
                  <a:pt x="2290446" y="5369160"/>
                </a:lnTo>
                <a:lnTo>
                  <a:pt x="2430391" y="5762652"/>
                </a:lnTo>
                <a:lnTo>
                  <a:pt x="2333801" y="5762652"/>
                </a:lnTo>
                <a:lnTo>
                  <a:pt x="2305812" y="5675118"/>
                </a:lnTo>
                <a:lnTo>
                  <a:pt x="2165867" y="5675118"/>
                </a:lnTo>
                <a:lnTo>
                  <a:pt x="2138153" y="5762652"/>
                </a:lnTo>
                <a:lnTo>
                  <a:pt x="2042112" y="5762652"/>
                </a:lnTo>
                <a:close/>
                <a:moveTo>
                  <a:pt x="1732657" y="5369160"/>
                </a:moveTo>
                <a:lnTo>
                  <a:pt x="1960410" y="5369160"/>
                </a:lnTo>
                <a:lnTo>
                  <a:pt x="1960410" y="5690210"/>
                </a:lnTo>
                <a:lnTo>
                  <a:pt x="2016388" y="5690210"/>
                </a:lnTo>
                <a:lnTo>
                  <a:pt x="2016388" y="5869943"/>
                </a:lnTo>
                <a:lnTo>
                  <a:pt x="1938458" y="5869943"/>
                </a:lnTo>
                <a:lnTo>
                  <a:pt x="1938458" y="5762652"/>
                </a:lnTo>
                <a:lnTo>
                  <a:pt x="1688753" y="5762652"/>
                </a:lnTo>
                <a:lnTo>
                  <a:pt x="1688753" y="5869943"/>
                </a:lnTo>
                <a:lnTo>
                  <a:pt x="1611920" y="5869943"/>
                </a:lnTo>
                <a:lnTo>
                  <a:pt x="1611920" y="5690210"/>
                </a:lnTo>
                <a:lnTo>
                  <a:pt x="1648416" y="5690210"/>
                </a:lnTo>
                <a:cubicBezTo>
                  <a:pt x="1699271" y="5598194"/>
                  <a:pt x="1727352" y="5491177"/>
                  <a:pt x="1732657" y="5369160"/>
                </a:cubicBezTo>
                <a:close/>
                <a:moveTo>
                  <a:pt x="1204275" y="5369160"/>
                </a:moveTo>
                <a:lnTo>
                  <a:pt x="1309371" y="5369160"/>
                </a:lnTo>
                <a:lnTo>
                  <a:pt x="1449316" y="5762652"/>
                </a:lnTo>
                <a:lnTo>
                  <a:pt x="1352727" y="5762652"/>
                </a:lnTo>
                <a:lnTo>
                  <a:pt x="1324738" y="5675118"/>
                </a:lnTo>
                <a:lnTo>
                  <a:pt x="1184793" y="5675118"/>
                </a:lnTo>
                <a:lnTo>
                  <a:pt x="1157078" y="5762652"/>
                </a:lnTo>
                <a:lnTo>
                  <a:pt x="1061037" y="5762652"/>
                </a:lnTo>
                <a:close/>
                <a:moveTo>
                  <a:pt x="499425" y="5369160"/>
                </a:moveTo>
                <a:lnTo>
                  <a:pt x="604521" y="5369160"/>
                </a:lnTo>
                <a:lnTo>
                  <a:pt x="744466" y="5762652"/>
                </a:lnTo>
                <a:lnTo>
                  <a:pt x="647877" y="5762652"/>
                </a:lnTo>
                <a:lnTo>
                  <a:pt x="619888" y="5675118"/>
                </a:lnTo>
                <a:lnTo>
                  <a:pt x="479943" y="5675118"/>
                </a:lnTo>
                <a:lnTo>
                  <a:pt x="452228" y="5762652"/>
                </a:lnTo>
                <a:lnTo>
                  <a:pt x="356187" y="5762652"/>
                </a:lnTo>
                <a:close/>
                <a:moveTo>
                  <a:pt x="36495" y="5369160"/>
                </a:moveTo>
                <a:lnTo>
                  <a:pt x="289768" y="5369160"/>
                </a:lnTo>
                <a:lnTo>
                  <a:pt x="289768" y="5441876"/>
                </a:lnTo>
                <a:lnTo>
                  <a:pt x="125127" y="5441876"/>
                </a:lnTo>
                <a:lnTo>
                  <a:pt x="125127" y="5527764"/>
                </a:lnTo>
                <a:lnTo>
                  <a:pt x="201136" y="5527764"/>
                </a:lnTo>
                <a:cubicBezTo>
                  <a:pt x="243211" y="5527764"/>
                  <a:pt x="275728" y="5537505"/>
                  <a:pt x="298686" y="5556988"/>
                </a:cubicBezTo>
                <a:cubicBezTo>
                  <a:pt x="321644" y="5576470"/>
                  <a:pt x="333124" y="5603408"/>
                  <a:pt x="333124" y="5637799"/>
                </a:cubicBezTo>
                <a:cubicBezTo>
                  <a:pt x="333124" y="5677313"/>
                  <a:pt x="320913" y="5708001"/>
                  <a:pt x="296491" y="5729861"/>
                </a:cubicBezTo>
                <a:cubicBezTo>
                  <a:pt x="272069" y="5751722"/>
                  <a:pt x="237449" y="5762652"/>
                  <a:pt x="192630" y="5762652"/>
                </a:cubicBezTo>
                <a:lnTo>
                  <a:pt x="36495" y="5762652"/>
                </a:lnTo>
                <a:close/>
                <a:moveTo>
                  <a:pt x="888852" y="5362574"/>
                </a:moveTo>
                <a:cubicBezTo>
                  <a:pt x="931842" y="5362574"/>
                  <a:pt x="965182" y="5371492"/>
                  <a:pt x="988872" y="5389328"/>
                </a:cubicBezTo>
                <a:cubicBezTo>
                  <a:pt x="1012562" y="5407165"/>
                  <a:pt x="1024407" y="5431358"/>
                  <a:pt x="1024407" y="5461908"/>
                </a:cubicBezTo>
                <a:cubicBezTo>
                  <a:pt x="1024407" y="5485873"/>
                  <a:pt x="1017684" y="5506224"/>
                  <a:pt x="1004239" y="5522962"/>
                </a:cubicBezTo>
                <a:cubicBezTo>
                  <a:pt x="990793" y="5539701"/>
                  <a:pt x="971630" y="5550997"/>
                  <a:pt x="946751" y="5556851"/>
                </a:cubicBezTo>
                <a:lnTo>
                  <a:pt x="946751" y="5558223"/>
                </a:lnTo>
                <a:cubicBezTo>
                  <a:pt x="974740" y="5561882"/>
                  <a:pt x="996647" y="5571989"/>
                  <a:pt x="1012470" y="5588544"/>
                </a:cubicBezTo>
                <a:cubicBezTo>
                  <a:pt x="1028294" y="5605100"/>
                  <a:pt x="1036206" y="5625634"/>
                  <a:pt x="1036206" y="5650147"/>
                </a:cubicBezTo>
                <a:cubicBezTo>
                  <a:pt x="1036206" y="5688015"/>
                  <a:pt x="1022486" y="5717376"/>
                  <a:pt x="995046" y="5738230"/>
                </a:cubicBezTo>
                <a:cubicBezTo>
                  <a:pt x="967606" y="5759085"/>
                  <a:pt x="928092" y="5769512"/>
                  <a:pt x="876504" y="5769512"/>
                </a:cubicBezTo>
                <a:cubicBezTo>
                  <a:pt x="827478" y="5769512"/>
                  <a:pt x="789885" y="5762378"/>
                  <a:pt x="763725" y="5748109"/>
                </a:cubicBezTo>
                <a:lnTo>
                  <a:pt x="763725" y="5670453"/>
                </a:lnTo>
                <a:cubicBezTo>
                  <a:pt x="795007" y="5691491"/>
                  <a:pt x="830588" y="5702009"/>
                  <a:pt x="870467" y="5702009"/>
                </a:cubicBezTo>
                <a:cubicBezTo>
                  <a:pt x="919860" y="5702009"/>
                  <a:pt x="944556" y="5684173"/>
                  <a:pt x="944556" y="5648501"/>
                </a:cubicBezTo>
                <a:cubicBezTo>
                  <a:pt x="944556" y="5612280"/>
                  <a:pt x="917390" y="5594169"/>
                  <a:pt x="863059" y="5594169"/>
                </a:cubicBezTo>
                <a:lnTo>
                  <a:pt x="812569" y="5594169"/>
                </a:lnTo>
                <a:lnTo>
                  <a:pt x="812569" y="5527764"/>
                </a:lnTo>
                <a:lnTo>
                  <a:pt x="860863" y="5527764"/>
                </a:lnTo>
                <a:cubicBezTo>
                  <a:pt x="909158" y="5527764"/>
                  <a:pt x="933306" y="5510751"/>
                  <a:pt x="933306" y="5476725"/>
                </a:cubicBezTo>
                <a:cubicBezTo>
                  <a:pt x="933306" y="5445627"/>
                  <a:pt x="912726" y="5430077"/>
                  <a:pt x="871565" y="5430077"/>
                </a:cubicBezTo>
                <a:cubicBezTo>
                  <a:pt x="842113" y="5430077"/>
                  <a:pt x="810648" y="5439407"/>
                  <a:pt x="777171" y="5458066"/>
                </a:cubicBezTo>
                <a:lnTo>
                  <a:pt x="777171" y="5385624"/>
                </a:lnTo>
                <a:cubicBezTo>
                  <a:pt x="810831" y="5370257"/>
                  <a:pt x="848058" y="5362574"/>
                  <a:pt x="888852" y="5362574"/>
                </a:cubicBezTo>
                <a:close/>
                <a:moveTo>
                  <a:pt x="820452" y="2915724"/>
                </a:moveTo>
                <a:lnTo>
                  <a:pt x="820452" y="3021368"/>
                </a:lnTo>
                <a:lnTo>
                  <a:pt x="872314" y="3021368"/>
                </a:lnTo>
                <a:cubicBezTo>
                  <a:pt x="913840" y="3021368"/>
                  <a:pt x="934603" y="3003258"/>
                  <a:pt x="934603" y="2967037"/>
                </a:cubicBezTo>
                <a:cubicBezTo>
                  <a:pt x="934603" y="2932828"/>
                  <a:pt x="914755" y="2915724"/>
                  <a:pt x="875058" y="2915724"/>
                </a:cubicBezTo>
                <a:close/>
                <a:moveTo>
                  <a:pt x="1252100" y="2766449"/>
                </a:moveTo>
                <a:cubicBezTo>
                  <a:pt x="1250088" y="2802853"/>
                  <a:pt x="1243136" y="2843830"/>
                  <a:pt x="1231245" y="2889381"/>
                </a:cubicBezTo>
                <a:cubicBezTo>
                  <a:pt x="1219355" y="2934932"/>
                  <a:pt x="1204628" y="2976366"/>
                  <a:pt x="1187067" y="3013685"/>
                </a:cubicBezTo>
                <a:lnTo>
                  <a:pt x="1319054" y="3013685"/>
                </a:lnTo>
                <a:lnTo>
                  <a:pt x="1319054" y="2766449"/>
                </a:lnTo>
                <a:close/>
                <a:moveTo>
                  <a:pt x="1180207" y="2692635"/>
                </a:moveTo>
                <a:lnTo>
                  <a:pt x="1407960" y="2692635"/>
                </a:lnTo>
                <a:lnTo>
                  <a:pt x="1407960" y="3013685"/>
                </a:lnTo>
                <a:lnTo>
                  <a:pt x="1463938" y="3013685"/>
                </a:lnTo>
                <a:lnTo>
                  <a:pt x="1463938" y="3193418"/>
                </a:lnTo>
                <a:lnTo>
                  <a:pt x="1386008" y="3193418"/>
                </a:lnTo>
                <a:lnTo>
                  <a:pt x="1386008" y="3086127"/>
                </a:lnTo>
                <a:lnTo>
                  <a:pt x="1136302" y="3086127"/>
                </a:lnTo>
                <a:lnTo>
                  <a:pt x="1136302" y="3193418"/>
                </a:lnTo>
                <a:lnTo>
                  <a:pt x="1059470" y="3193418"/>
                </a:lnTo>
                <a:lnTo>
                  <a:pt x="1059470" y="3013685"/>
                </a:lnTo>
                <a:lnTo>
                  <a:pt x="1095965" y="3013685"/>
                </a:lnTo>
                <a:cubicBezTo>
                  <a:pt x="1146821" y="2921669"/>
                  <a:pt x="1174902" y="2814652"/>
                  <a:pt x="1180207" y="2692635"/>
                </a:cubicBezTo>
                <a:close/>
                <a:moveTo>
                  <a:pt x="731820" y="2692635"/>
                </a:moveTo>
                <a:lnTo>
                  <a:pt x="985093" y="2692635"/>
                </a:lnTo>
                <a:lnTo>
                  <a:pt x="985093" y="2765351"/>
                </a:lnTo>
                <a:lnTo>
                  <a:pt x="820452" y="2765351"/>
                </a:lnTo>
                <a:lnTo>
                  <a:pt x="820452" y="2851239"/>
                </a:lnTo>
                <a:lnTo>
                  <a:pt x="896461" y="2851239"/>
                </a:lnTo>
                <a:cubicBezTo>
                  <a:pt x="938536" y="2851239"/>
                  <a:pt x="971053" y="2860980"/>
                  <a:pt x="994011" y="2880463"/>
                </a:cubicBezTo>
                <a:cubicBezTo>
                  <a:pt x="1016969" y="2899946"/>
                  <a:pt x="1028449" y="2926883"/>
                  <a:pt x="1028449" y="2961274"/>
                </a:cubicBezTo>
                <a:cubicBezTo>
                  <a:pt x="1028449" y="3000788"/>
                  <a:pt x="1016237" y="3031475"/>
                  <a:pt x="991816" y="3053336"/>
                </a:cubicBezTo>
                <a:cubicBezTo>
                  <a:pt x="967394" y="3075197"/>
                  <a:pt x="932774" y="3086127"/>
                  <a:pt x="887955" y="3086127"/>
                </a:cubicBezTo>
                <a:lnTo>
                  <a:pt x="731820" y="3086127"/>
                </a:lnTo>
                <a:close/>
                <a:moveTo>
                  <a:pt x="350230" y="2692635"/>
                </a:moveTo>
                <a:lnTo>
                  <a:pt x="451209" y="2692635"/>
                </a:lnTo>
                <a:lnTo>
                  <a:pt x="516517" y="2850142"/>
                </a:lnTo>
                <a:cubicBezTo>
                  <a:pt x="520359" y="2859654"/>
                  <a:pt x="523377" y="2870356"/>
                  <a:pt x="525572" y="2882246"/>
                </a:cubicBezTo>
                <a:lnTo>
                  <a:pt x="526121" y="2882246"/>
                </a:lnTo>
                <a:cubicBezTo>
                  <a:pt x="528133" y="2872368"/>
                  <a:pt x="531243" y="2862033"/>
                  <a:pt x="535451" y="2851239"/>
                </a:cubicBezTo>
                <a:lnTo>
                  <a:pt x="598563" y="2692635"/>
                </a:lnTo>
                <a:lnTo>
                  <a:pt x="691860" y="2692635"/>
                </a:lnTo>
                <a:lnTo>
                  <a:pt x="568653" y="2962372"/>
                </a:lnTo>
                <a:cubicBezTo>
                  <a:pt x="545604" y="3012862"/>
                  <a:pt x="523834" y="3047254"/>
                  <a:pt x="503346" y="3065547"/>
                </a:cubicBezTo>
                <a:cubicBezTo>
                  <a:pt x="482857" y="3083841"/>
                  <a:pt x="456880" y="3092987"/>
                  <a:pt x="425416" y="3092987"/>
                </a:cubicBezTo>
                <a:cubicBezTo>
                  <a:pt x="404561" y="3092987"/>
                  <a:pt x="387548" y="3089969"/>
                  <a:pt x="374377" y="3083932"/>
                </a:cubicBezTo>
                <a:lnTo>
                  <a:pt x="374377" y="3002983"/>
                </a:lnTo>
                <a:cubicBezTo>
                  <a:pt x="389377" y="3012679"/>
                  <a:pt x="404927" y="3017527"/>
                  <a:pt x="421025" y="3017527"/>
                </a:cubicBezTo>
                <a:cubicBezTo>
                  <a:pt x="443160" y="3017527"/>
                  <a:pt x="462643" y="2999599"/>
                  <a:pt x="479473" y="2963744"/>
                </a:cubicBezTo>
                <a:close/>
                <a:moveTo>
                  <a:pt x="221442" y="2686049"/>
                </a:moveTo>
                <a:cubicBezTo>
                  <a:pt x="259858" y="2686049"/>
                  <a:pt x="292238" y="2690897"/>
                  <a:pt x="318580" y="2700592"/>
                </a:cubicBezTo>
                <a:lnTo>
                  <a:pt x="318580" y="2785931"/>
                </a:lnTo>
                <a:cubicBezTo>
                  <a:pt x="292238" y="2770199"/>
                  <a:pt x="262236" y="2762333"/>
                  <a:pt x="228577" y="2762333"/>
                </a:cubicBezTo>
                <a:cubicBezTo>
                  <a:pt x="191624" y="2762333"/>
                  <a:pt x="161805" y="2773949"/>
                  <a:pt x="139122" y="2797182"/>
                </a:cubicBezTo>
                <a:cubicBezTo>
                  <a:pt x="116438" y="2820415"/>
                  <a:pt x="105096" y="2851880"/>
                  <a:pt x="105096" y="2891576"/>
                </a:cubicBezTo>
                <a:cubicBezTo>
                  <a:pt x="105096" y="2929627"/>
                  <a:pt x="115797" y="2959948"/>
                  <a:pt x="137201" y="2982541"/>
                </a:cubicBezTo>
                <a:cubicBezTo>
                  <a:pt x="158604" y="3005133"/>
                  <a:pt x="187416" y="3016429"/>
                  <a:pt x="223637" y="3016429"/>
                </a:cubicBezTo>
                <a:cubicBezTo>
                  <a:pt x="258212" y="3016429"/>
                  <a:pt x="289860" y="3008014"/>
                  <a:pt x="318580" y="2991184"/>
                </a:cubicBezTo>
                <a:lnTo>
                  <a:pt x="318580" y="3072133"/>
                </a:lnTo>
                <a:cubicBezTo>
                  <a:pt x="289860" y="3086036"/>
                  <a:pt x="252358" y="3092987"/>
                  <a:pt x="206075" y="3092987"/>
                </a:cubicBezTo>
                <a:cubicBezTo>
                  <a:pt x="145707" y="3092987"/>
                  <a:pt x="98236" y="3075243"/>
                  <a:pt x="63661" y="3039753"/>
                </a:cubicBezTo>
                <a:cubicBezTo>
                  <a:pt x="29086" y="3004264"/>
                  <a:pt x="11799" y="2956975"/>
                  <a:pt x="11799" y="2897887"/>
                </a:cubicBezTo>
                <a:cubicBezTo>
                  <a:pt x="11799" y="2834958"/>
                  <a:pt x="31236" y="2783919"/>
                  <a:pt x="70109" y="2744771"/>
                </a:cubicBezTo>
                <a:cubicBezTo>
                  <a:pt x="108983" y="2705623"/>
                  <a:pt x="159427" y="2686049"/>
                  <a:pt x="221442" y="2686049"/>
                </a:cubicBezTo>
                <a:close/>
                <a:moveTo>
                  <a:pt x="1115727" y="231046"/>
                </a:moveTo>
                <a:lnTo>
                  <a:pt x="1115727" y="334770"/>
                </a:lnTo>
                <a:lnTo>
                  <a:pt x="1163747" y="334770"/>
                </a:lnTo>
                <a:cubicBezTo>
                  <a:pt x="1184236" y="334770"/>
                  <a:pt x="1200289" y="330014"/>
                  <a:pt x="1211905" y="320501"/>
                </a:cubicBezTo>
                <a:cubicBezTo>
                  <a:pt x="1223521" y="310988"/>
                  <a:pt x="1229330" y="298000"/>
                  <a:pt x="1229330" y="281536"/>
                </a:cubicBezTo>
                <a:cubicBezTo>
                  <a:pt x="1229330" y="265804"/>
                  <a:pt x="1223613" y="253455"/>
                  <a:pt x="1212179" y="244492"/>
                </a:cubicBezTo>
                <a:cubicBezTo>
                  <a:pt x="1200746" y="235528"/>
                  <a:pt x="1184785" y="231046"/>
                  <a:pt x="1164296" y="231046"/>
                </a:cubicBezTo>
                <a:close/>
                <a:moveTo>
                  <a:pt x="1772952" y="74637"/>
                </a:moveTo>
                <a:lnTo>
                  <a:pt x="1772952" y="197295"/>
                </a:lnTo>
                <a:lnTo>
                  <a:pt x="1807801" y="197295"/>
                </a:lnTo>
                <a:cubicBezTo>
                  <a:pt x="1854998" y="197295"/>
                  <a:pt x="1878597" y="176623"/>
                  <a:pt x="1878597" y="135280"/>
                </a:cubicBezTo>
                <a:cubicBezTo>
                  <a:pt x="1878597" y="94851"/>
                  <a:pt x="1854998" y="74637"/>
                  <a:pt x="1807801" y="74637"/>
                </a:cubicBezTo>
                <a:close/>
                <a:moveTo>
                  <a:pt x="772827" y="74637"/>
                </a:moveTo>
                <a:lnTo>
                  <a:pt x="772827" y="197295"/>
                </a:lnTo>
                <a:lnTo>
                  <a:pt x="807676" y="197295"/>
                </a:lnTo>
                <a:cubicBezTo>
                  <a:pt x="854873" y="197295"/>
                  <a:pt x="878472" y="176623"/>
                  <a:pt x="878472" y="135280"/>
                </a:cubicBezTo>
                <a:cubicBezTo>
                  <a:pt x="878472" y="94851"/>
                  <a:pt x="854873" y="74637"/>
                  <a:pt x="807676" y="74637"/>
                </a:cubicBezTo>
                <a:close/>
                <a:moveTo>
                  <a:pt x="1115727" y="71893"/>
                </a:moveTo>
                <a:lnTo>
                  <a:pt x="1115727" y="165190"/>
                </a:lnTo>
                <a:lnTo>
                  <a:pt x="1154692" y="165190"/>
                </a:lnTo>
                <a:cubicBezTo>
                  <a:pt x="1172986" y="165190"/>
                  <a:pt x="1187392" y="160754"/>
                  <a:pt x="1197910" y="151881"/>
                </a:cubicBezTo>
                <a:cubicBezTo>
                  <a:pt x="1208429" y="143009"/>
                  <a:pt x="1213688" y="130798"/>
                  <a:pt x="1213688" y="115248"/>
                </a:cubicBezTo>
                <a:cubicBezTo>
                  <a:pt x="1213688" y="86345"/>
                  <a:pt x="1192102" y="71893"/>
                  <a:pt x="1148930" y="71893"/>
                </a:cubicBezTo>
                <a:close/>
                <a:moveTo>
                  <a:pt x="1684320" y="6585"/>
                </a:moveTo>
                <a:lnTo>
                  <a:pt x="1823167" y="6585"/>
                </a:lnTo>
                <a:cubicBezTo>
                  <a:pt x="1922318" y="6585"/>
                  <a:pt x="1971893" y="48386"/>
                  <a:pt x="1971893" y="131987"/>
                </a:cubicBezTo>
                <a:cubicBezTo>
                  <a:pt x="1971893" y="171501"/>
                  <a:pt x="1957670" y="203469"/>
                  <a:pt x="1929224" y="227891"/>
                </a:cubicBezTo>
                <a:cubicBezTo>
                  <a:pt x="1900777" y="252312"/>
                  <a:pt x="1862773" y="264523"/>
                  <a:pt x="1815210" y="264523"/>
                </a:cubicBezTo>
                <a:lnTo>
                  <a:pt x="1772952" y="264523"/>
                </a:lnTo>
                <a:lnTo>
                  <a:pt x="1772952" y="400078"/>
                </a:lnTo>
                <a:lnTo>
                  <a:pt x="1684320" y="400078"/>
                </a:lnTo>
                <a:close/>
                <a:moveTo>
                  <a:pt x="1389045" y="6585"/>
                </a:moveTo>
                <a:lnTo>
                  <a:pt x="1615975" y="6585"/>
                </a:lnTo>
                <a:lnTo>
                  <a:pt x="1615975" y="78753"/>
                </a:lnTo>
                <a:lnTo>
                  <a:pt x="1477677" y="78753"/>
                </a:lnTo>
                <a:lnTo>
                  <a:pt x="1477677" y="166287"/>
                </a:lnTo>
                <a:lnTo>
                  <a:pt x="1606371" y="166287"/>
                </a:lnTo>
                <a:lnTo>
                  <a:pt x="1606371" y="238180"/>
                </a:lnTo>
                <a:lnTo>
                  <a:pt x="1477677" y="238180"/>
                </a:lnTo>
                <a:lnTo>
                  <a:pt x="1477677" y="328184"/>
                </a:lnTo>
                <a:lnTo>
                  <a:pt x="1625031" y="328184"/>
                </a:lnTo>
                <a:lnTo>
                  <a:pt x="1625031" y="400078"/>
                </a:lnTo>
                <a:lnTo>
                  <a:pt x="1389045" y="400078"/>
                </a:lnTo>
                <a:close/>
                <a:moveTo>
                  <a:pt x="1027095" y="6585"/>
                </a:moveTo>
                <a:lnTo>
                  <a:pt x="1170333" y="6585"/>
                </a:lnTo>
                <a:cubicBezTo>
                  <a:pt x="1214237" y="6585"/>
                  <a:pt x="1247989" y="14634"/>
                  <a:pt x="1271587" y="30733"/>
                </a:cubicBezTo>
                <a:cubicBezTo>
                  <a:pt x="1295186" y="46831"/>
                  <a:pt x="1306985" y="69515"/>
                  <a:pt x="1306985" y="98784"/>
                </a:cubicBezTo>
                <a:cubicBezTo>
                  <a:pt x="1306985" y="120005"/>
                  <a:pt x="1299805" y="138572"/>
                  <a:pt x="1285445" y="154488"/>
                </a:cubicBezTo>
                <a:cubicBezTo>
                  <a:pt x="1271084" y="170403"/>
                  <a:pt x="1252745" y="181471"/>
                  <a:pt x="1230427" y="187691"/>
                </a:cubicBezTo>
                <a:lnTo>
                  <a:pt x="1230427" y="188788"/>
                </a:lnTo>
                <a:cubicBezTo>
                  <a:pt x="1258416" y="192264"/>
                  <a:pt x="1280780" y="202600"/>
                  <a:pt x="1297518" y="219796"/>
                </a:cubicBezTo>
                <a:cubicBezTo>
                  <a:pt x="1314257" y="236991"/>
                  <a:pt x="1322626" y="257937"/>
                  <a:pt x="1322626" y="282634"/>
                </a:cubicBezTo>
                <a:cubicBezTo>
                  <a:pt x="1322626" y="318672"/>
                  <a:pt x="1309729" y="347255"/>
                  <a:pt x="1283935" y="368384"/>
                </a:cubicBezTo>
                <a:cubicBezTo>
                  <a:pt x="1258142" y="389513"/>
                  <a:pt x="1222927" y="400078"/>
                  <a:pt x="1178291" y="400078"/>
                </a:cubicBezTo>
                <a:lnTo>
                  <a:pt x="1027095" y="400078"/>
                </a:lnTo>
                <a:close/>
                <a:moveTo>
                  <a:pt x="684195" y="6585"/>
                </a:moveTo>
                <a:lnTo>
                  <a:pt x="823042" y="6585"/>
                </a:lnTo>
                <a:cubicBezTo>
                  <a:pt x="922193" y="6585"/>
                  <a:pt x="971769" y="48386"/>
                  <a:pt x="971769" y="131987"/>
                </a:cubicBezTo>
                <a:cubicBezTo>
                  <a:pt x="971769" y="171501"/>
                  <a:pt x="957545" y="203469"/>
                  <a:pt x="929099" y="227891"/>
                </a:cubicBezTo>
                <a:cubicBezTo>
                  <a:pt x="900652" y="252312"/>
                  <a:pt x="862648" y="264523"/>
                  <a:pt x="815085" y="264523"/>
                </a:cubicBezTo>
                <a:lnTo>
                  <a:pt x="772827" y="264523"/>
                </a:lnTo>
                <a:lnTo>
                  <a:pt x="772827" y="400078"/>
                </a:lnTo>
                <a:lnTo>
                  <a:pt x="684195" y="400078"/>
                </a:lnTo>
                <a:close/>
                <a:moveTo>
                  <a:pt x="388920" y="6585"/>
                </a:moveTo>
                <a:lnTo>
                  <a:pt x="615850" y="6585"/>
                </a:lnTo>
                <a:lnTo>
                  <a:pt x="615850" y="78753"/>
                </a:lnTo>
                <a:lnTo>
                  <a:pt x="477552" y="78753"/>
                </a:lnTo>
                <a:lnTo>
                  <a:pt x="477552" y="166287"/>
                </a:lnTo>
                <a:lnTo>
                  <a:pt x="606247" y="166287"/>
                </a:lnTo>
                <a:lnTo>
                  <a:pt x="606247" y="238180"/>
                </a:lnTo>
                <a:lnTo>
                  <a:pt x="477552" y="238180"/>
                </a:lnTo>
                <a:lnTo>
                  <a:pt x="477552" y="328184"/>
                </a:lnTo>
                <a:lnTo>
                  <a:pt x="624906" y="328184"/>
                </a:lnTo>
                <a:lnTo>
                  <a:pt x="624906" y="400078"/>
                </a:lnTo>
                <a:lnTo>
                  <a:pt x="388920" y="400078"/>
                </a:lnTo>
                <a:close/>
                <a:moveTo>
                  <a:pt x="221442" y="0"/>
                </a:moveTo>
                <a:cubicBezTo>
                  <a:pt x="259858" y="0"/>
                  <a:pt x="292238" y="4847"/>
                  <a:pt x="318580" y="14543"/>
                </a:cubicBezTo>
                <a:lnTo>
                  <a:pt x="318580" y="99882"/>
                </a:lnTo>
                <a:cubicBezTo>
                  <a:pt x="292238" y="84149"/>
                  <a:pt x="262236" y="76283"/>
                  <a:pt x="228577" y="76283"/>
                </a:cubicBezTo>
                <a:cubicBezTo>
                  <a:pt x="191624" y="76283"/>
                  <a:pt x="161805" y="87900"/>
                  <a:pt x="139122" y="111132"/>
                </a:cubicBezTo>
                <a:cubicBezTo>
                  <a:pt x="116438" y="134365"/>
                  <a:pt x="105096" y="165830"/>
                  <a:pt x="105096" y="205527"/>
                </a:cubicBezTo>
                <a:cubicBezTo>
                  <a:pt x="105096" y="243577"/>
                  <a:pt x="115797" y="273899"/>
                  <a:pt x="137201" y="296491"/>
                </a:cubicBezTo>
                <a:cubicBezTo>
                  <a:pt x="158604" y="319083"/>
                  <a:pt x="187416" y="330380"/>
                  <a:pt x="223637" y="330380"/>
                </a:cubicBezTo>
                <a:cubicBezTo>
                  <a:pt x="258212" y="330380"/>
                  <a:pt x="289860" y="321965"/>
                  <a:pt x="318580" y="305135"/>
                </a:cubicBezTo>
                <a:lnTo>
                  <a:pt x="318580" y="386083"/>
                </a:lnTo>
                <a:cubicBezTo>
                  <a:pt x="289860" y="399986"/>
                  <a:pt x="252358" y="406937"/>
                  <a:pt x="206075" y="406937"/>
                </a:cubicBezTo>
                <a:cubicBezTo>
                  <a:pt x="145707" y="406937"/>
                  <a:pt x="98236" y="389193"/>
                  <a:pt x="63661" y="353704"/>
                </a:cubicBezTo>
                <a:cubicBezTo>
                  <a:pt x="29086" y="318214"/>
                  <a:pt x="11799" y="270926"/>
                  <a:pt x="11799" y="211838"/>
                </a:cubicBezTo>
                <a:cubicBezTo>
                  <a:pt x="11799" y="148908"/>
                  <a:pt x="31236" y="97870"/>
                  <a:pt x="70109" y="58722"/>
                </a:cubicBezTo>
                <a:cubicBezTo>
                  <a:pt x="108983" y="19574"/>
                  <a:pt x="159427" y="0"/>
                  <a:pt x="221442" y="0"/>
                </a:cubicBezTo>
                <a:close/>
              </a:path>
            </a:pathLst>
          </a:custGeom>
          <a:blipFill>
            <a:blip r:embed="rId3"/>
            <a:stretch>
              <a:fillRect t="91524" b="30"/>
            </a:stretch>
          </a:blip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ru-RU" sz="4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9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3F592354-AC8E-45DD-A976-1B93E72FC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-2352675"/>
            <a:ext cx="17335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!!tat">
            <a:extLst>
              <a:ext uri="{FF2B5EF4-FFF2-40B4-BE49-F238E27FC236}">
                <a16:creationId xmlns:a16="http://schemas.microsoft.com/office/drawing/2014/main" id="{CD04399E-14B1-4E55-BD5C-775E1C6752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7907" y="2903899"/>
            <a:ext cx="1783035" cy="17830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E81A83-7BB2-4B64-BC38-BB98939BAE1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805" t="3689" b="77661"/>
          <a:stretch/>
        </p:blipFill>
        <p:spPr>
          <a:xfrm>
            <a:off x="9156700" y="3771900"/>
            <a:ext cx="2783199" cy="3429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!!erd">
            <a:extLst>
              <a:ext uri="{FF2B5EF4-FFF2-40B4-BE49-F238E27FC236}">
                <a16:creationId xmlns:a16="http://schemas.microsoft.com/office/drawing/2014/main" id="{7E51CDC9-BC84-4D43-94FB-ADD2E7CBF7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3615" y="-1994196"/>
            <a:ext cx="1783035" cy="17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64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604898" y="1244244"/>
            <a:ext cx="484268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cs typeface="Segoe UI" panose="020B0502040204020203" pitchFamily="34" charset="0"/>
              </a:rPr>
              <a:t>Схема базы данных</a:t>
            </a:r>
            <a:endParaRPr lang="ru-RU" sz="180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BE0651B-090C-2290-2DC7-0587FB7014E2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!!erd">
            <a:extLst>
              <a:ext uri="{FF2B5EF4-FFF2-40B4-BE49-F238E27FC236}">
                <a16:creationId xmlns:a16="http://schemas.microsoft.com/office/drawing/2014/main" id="{DD2CDBC8-849C-4B9E-BFAB-DEA16A2FE1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04897" y="1631886"/>
            <a:ext cx="4842681" cy="5015781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10" name="!!tab">
            <a:extLst>
              <a:ext uri="{FF2B5EF4-FFF2-40B4-BE49-F238E27FC236}">
                <a16:creationId xmlns:a16="http://schemas.microsoft.com/office/drawing/2014/main" id="{CCB0CAAB-FAB5-42B7-B331-2E902A72FB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753111"/>
              </p:ext>
            </p:extLst>
          </p:nvPr>
        </p:nvGraphicFramePr>
        <p:xfrm>
          <a:off x="2190261" y="2259394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253028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825224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0491225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2951289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794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726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01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99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970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0992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2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354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tint val="40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1493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4705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E8A619-DCE1-A759-B23B-18A7A1860EB7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3185F051-5F2C-4ABB-BD67-8345A44BE2DB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Установка и настройка сервера MySQL</a:t>
            </a:r>
          </a:p>
        </p:txBody>
      </p:sp>
      <p:pic>
        <p:nvPicPr>
          <p:cNvPr id="9" name="!!msq">
            <a:extLst>
              <a:ext uri="{FF2B5EF4-FFF2-40B4-BE49-F238E27FC236}">
                <a16:creationId xmlns:a16="http://schemas.microsoft.com/office/drawing/2014/main" id="{FFA102C8-7C12-4000-A40A-E0036B55754B}"/>
              </a:ext>
            </a:extLst>
          </p:cNvPr>
          <p:cNvPicPr/>
          <p:nvPr/>
        </p:nvPicPr>
        <p:blipFill rotWithShape="1">
          <a:blip r:embed="rId2"/>
          <a:srcRect l="-1" r="941" b="2452"/>
          <a:stretch/>
        </p:blipFill>
        <p:spPr bwMode="auto">
          <a:xfrm>
            <a:off x="3152775" y="1816100"/>
            <a:ext cx="5886450" cy="4419600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!!query">
            <a:extLst>
              <a:ext uri="{FF2B5EF4-FFF2-40B4-BE49-F238E27FC236}">
                <a16:creationId xmlns:a16="http://schemas.microsoft.com/office/drawing/2014/main" id="{4708F7FD-D1E9-4313-AECE-2256C3A0B6DA}"/>
              </a:ext>
            </a:extLst>
          </p:cNvPr>
          <p:cNvPicPr/>
          <p:nvPr/>
        </p:nvPicPr>
        <p:blipFill rotWithShape="1">
          <a:blip r:embed="rId3"/>
          <a:srcRect l="18372" t="3711"/>
          <a:stretch/>
        </p:blipFill>
        <p:spPr>
          <a:xfrm>
            <a:off x="-6166848" y="1191492"/>
            <a:ext cx="6019183" cy="461410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55720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684120" y="310634"/>
            <a:ext cx="5155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0" y="31337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17772376-FAAE-497C-A38F-9F035155BD95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Запросы к базе данных</a:t>
            </a:r>
          </a:p>
        </p:txBody>
      </p:sp>
      <p:pic>
        <p:nvPicPr>
          <p:cNvPr id="14" name="!!query">
            <a:extLst>
              <a:ext uri="{FF2B5EF4-FFF2-40B4-BE49-F238E27FC236}">
                <a16:creationId xmlns:a16="http://schemas.microsoft.com/office/drawing/2014/main" id="{293716E6-233F-4C08-A49C-B625F902A19C}"/>
              </a:ext>
            </a:extLst>
          </p:cNvPr>
          <p:cNvPicPr/>
          <p:nvPr/>
        </p:nvPicPr>
        <p:blipFill rotWithShape="1">
          <a:blip r:embed="rId2"/>
          <a:srcRect l="18372" t="3711"/>
          <a:stretch/>
        </p:blipFill>
        <p:spPr>
          <a:xfrm>
            <a:off x="2820017" y="1761298"/>
            <a:ext cx="6019183" cy="46141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!!aud">
            <a:extLst>
              <a:ext uri="{FF2B5EF4-FFF2-40B4-BE49-F238E27FC236}">
                <a16:creationId xmlns:a16="http://schemas.microsoft.com/office/drawing/2014/main" id="{A920FC6A-3E55-4D7E-A8EA-934AA095688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-7494800" y="1295876"/>
            <a:ext cx="7085908" cy="42662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85641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!!ob">
            <a:extLst>
              <a:ext uri="{FF2B5EF4-FFF2-40B4-BE49-F238E27FC236}">
                <a16:creationId xmlns:a16="http://schemas.microsoft.com/office/drawing/2014/main" id="{0E444B49-CDAA-4C60-A765-3C10223DA9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0" b="62970"/>
          <a:stretch/>
        </p:blipFill>
        <p:spPr>
          <a:xfrm rot="10800000">
            <a:off x="3023160" y="2141844"/>
            <a:ext cx="5691028" cy="39976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Прямоугольник 3"/>
          <p:cNvSpPr/>
          <p:nvPr/>
        </p:nvSpPr>
        <p:spPr>
          <a:xfrm>
            <a:off x="3684120" y="310634"/>
            <a:ext cx="5155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0" y="31337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17772376-FAAE-497C-A38F-9F035155BD95}"/>
              </a:ext>
            </a:extLst>
          </p:cNvPr>
          <p:cNvSpPr txBox="1">
            <a:spLocks/>
          </p:cNvSpPr>
          <p:nvPr/>
        </p:nvSpPr>
        <p:spPr>
          <a:xfrm>
            <a:off x="3448107" y="1382351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Создание и настройка аудита базы данных</a:t>
            </a:r>
          </a:p>
        </p:txBody>
      </p:sp>
      <p:pic>
        <p:nvPicPr>
          <p:cNvPr id="14" name="!!query">
            <a:extLst>
              <a:ext uri="{FF2B5EF4-FFF2-40B4-BE49-F238E27FC236}">
                <a16:creationId xmlns:a16="http://schemas.microsoft.com/office/drawing/2014/main" id="{293716E6-233F-4C08-A49C-B625F902A19C}"/>
              </a:ext>
            </a:extLst>
          </p:cNvPr>
          <p:cNvPicPr/>
          <p:nvPr/>
        </p:nvPicPr>
        <p:blipFill rotWithShape="1">
          <a:blip r:embed="rId3"/>
          <a:srcRect l="18372" t="3711"/>
          <a:stretch/>
        </p:blipFill>
        <p:spPr>
          <a:xfrm>
            <a:off x="12446617" y="1659698"/>
            <a:ext cx="6019183" cy="46141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!!aud">
            <a:extLst>
              <a:ext uri="{FF2B5EF4-FFF2-40B4-BE49-F238E27FC236}">
                <a16:creationId xmlns:a16="http://schemas.microsoft.com/office/drawing/2014/main" id="{13482F35-AAD6-4F17-A81E-5AF510AA93E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553046" y="2007552"/>
            <a:ext cx="7085908" cy="42662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61076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480360" y="272534"/>
            <a:ext cx="5155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566160" y="1587150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Мониторинг нагрузки сервера</a:t>
            </a:r>
          </a:p>
        </p:txBody>
      </p:sp>
      <p:pic>
        <p:nvPicPr>
          <p:cNvPr id="10" name="!!ob">
            <a:extLst>
              <a:ext uri="{FF2B5EF4-FFF2-40B4-BE49-F238E27FC236}">
                <a16:creationId xmlns:a16="http://schemas.microsoft.com/office/drawing/2014/main" id="{68C3CEDF-3DB7-4F34-AD4E-C3917229DD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0" b="62970"/>
          <a:stretch/>
        </p:blipFill>
        <p:spPr>
          <a:xfrm>
            <a:off x="3023160" y="2141844"/>
            <a:ext cx="5691028" cy="3997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64528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480360" y="272534"/>
            <a:ext cx="5155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566160" y="1587150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Мониторинг нагрузки сервера</a:t>
            </a:r>
          </a:p>
        </p:txBody>
      </p:sp>
      <p:pic>
        <p:nvPicPr>
          <p:cNvPr id="10" name="!!ob">
            <a:extLst>
              <a:ext uri="{FF2B5EF4-FFF2-40B4-BE49-F238E27FC236}">
                <a16:creationId xmlns:a16="http://schemas.microsoft.com/office/drawing/2014/main" id="{68C3CEDF-3DB7-4F34-AD4E-C3917229DD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3" t="36745" r="11172" b="6801"/>
          <a:stretch/>
        </p:blipFill>
        <p:spPr>
          <a:xfrm rot="16200000">
            <a:off x="3650710" y="-136977"/>
            <a:ext cx="4435931" cy="86105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!!exp">
            <a:extLst>
              <a:ext uri="{FF2B5EF4-FFF2-40B4-BE49-F238E27FC236}">
                <a16:creationId xmlns:a16="http://schemas.microsoft.com/office/drawing/2014/main" id="{0263A199-1211-411B-9405-D1D3668010A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8574675">
            <a:off x="-2188198" y="-1076135"/>
            <a:ext cx="3105048" cy="117789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6535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73DD92E-6BB8-4CFF-8958-E6C4D88A45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10800000">
            <a:off x="4713605" y="2720355"/>
            <a:ext cx="2764790" cy="25504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Прямоугольник 3"/>
          <p:cNvSpPr/>
          <p:nvPr/>
        </p:nvSpPr>
        <p:spPr>
          <a:xfrm>
            <a:off x="3480360" y="272534"/>
            <a:ext cx="5155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566160" y="1587150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Создание резервной копии базы данных</a:t>
            </a:r>
          </a:p>
        </p:txBody>
      </p:sp>
      <p:pic>
        <p:nvPicPr>
          <p:cNvPr id="5" name="!!exp">
            <a:extLst>
              <a:ext uri="{FF2B5EF4-FFF2-40B4-BE49-F238E27FC236}">
                <a16:creationId xmlns:a16="http://schemas.microsoft.com/office/drawing/2014/main" id="{CB5F011B-264C-4EF6-BE7D-EAFFF4B75E1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06715" y="2374073"/>
            <a:ext cx="7702369" cy="34414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42021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E95457-7DC6-4336-BB73-4938B0C6456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10800000">
            <a:off x="4347210" y="2302763"/>
            <a:ext cx="3200400" cy="41217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Прямоугольник 3"/>
          <p:cNvSpPr/>
          <p:nvPr/>
        </p:nvSpPr>
        <p:spPr>
          <a:xfrm>
            <a:off x="3626970" y="272534"/>
            <a:ext cx="5155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6DE64171-52D1-4698-B899-947D154F5B8E}"/>
              </a:ext>
            </a:extLst>
          </p:cNvPr>
          <p:cNvSpPr txBox="1">
            <a:spLocks/>
          </p:cNvSpPr>
          <p:nvPr/>
        </p:nvSpPr>
        <p:spPr>
          <a:xfrm>
            <a:off x="3566160" y="1587150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Мониторинг активности портов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4C149B-3B02-4789-9F27-93228D39B9C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432810" y="2141845"/>
            <a:ext cx="5029200" cy="44436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51784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89DA0B5-3200-4F04-BD2D-42BFD3C7372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10800000">
            <a:off x="4948056" y="3242195"/>
            <a:ext cx="1998708" cy="17089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Прямоугольник 3"/>
          <p:cNvSpPr/>
          <p:nvPr/>
        </p:nvSpPr>
        <p:spPr>
          <a:xfrm>
            <a:off x="3626970" y="272534"/>
            <a:ext cx="5155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6DE64171-52D1-4698-B899-947D154F5B8E}"/>
              </a:ext>
            </a:extLst>
          </p:cNvPr>
          <p:cNvSpPr txBox="1">
            <a:spLocks/>
          </p:cNvSpPr>
          <p:nvPr/>
        </p:nvSpPr>
        <p:spPr>
          <a:xfrm>
            <a:off x="3566160" y="1587150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Блокирование портов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F8D4A5B-FD4E-4C9A-9157-9DF6A4C75FD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47210" y="2035764"/>
            <a:ext cx="3200400" cy="41217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0EB572-D94E-4B0C-9E1D-0AB172F1910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432810" y="7047673"/>
            <a:ext cx="5029200" cy="44436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40633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295650" y="310634"/>
            <a:ext cx="55435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B646EC1B-4C50-44B9-8022-E27902E54387}"/>
              </a:ext>
            </a:extLst>
          </p:cNvPr>
          <p:cNvSpPr txBox="1">
            <a:spLocks/>
          </p:cNvSpPr>
          <p:nvPr/>
        </p:nvSpPr>
        <p:spPr>
          <a:xfrm>
            <a:off x="3566160" y="1587150"/>
            <a:ext cx="4762500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Проверка наличия и сроков сертификатов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4A1CB3-2156-44C2-B940-74C9389BC2E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24835" y="2299063"/>
            <a:ext cx="5942330" cy="3972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AC06F1-A1C2-4CCB-9DC8-5A5B28ABA5B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47210" y="7141065"/>
            <a:ext cx="3200400" cy="41217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!!1">
            <a:extLst>
              <a:ext uri="{FF2B5EF4-FFF2-40B4-BE49-F238E27FC236}">
                <a16:creationId xmlns:a16="http://schemas.microsoft.com/office/drawing/2014/main" id="{86F258E6-5440-4F45-8355-79813F94A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397725">
            <a:off x="-5748338" y="10510333"/>
            <a:ext cx="3444510" cy="48985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!!2">
            <a:extLst>
              <a:ext uri="{FF2B5EF4-FFF2-40B4-BE49-F238E27FC236}">
                <a16:creationId xmlns:a16="http://schemas.microsoft.com/office/drawing/2014/main" id="{1EC26470-223A-4676-92B5-EFC963767F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734" t="1693" b="61780"/>
          <a:stretch/>
        </p:blipFill>
        <p:spPr>
          <a:xfrm rot="7397725">
            <a:off x="-8808922" y="832535"/>
            <a:ext cx="4762500" cy="26186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!!3">
            <a:extLst>
              <a:ext uri="{FF2B5EF4-FFF2-40B4-BE49-F238E27FC236}">
                <a16:creationId xmlns:a16="http://schemas.microsoft.com/office/drawing/2014/main" id="{73600839-E930-4330-B410-5901A05F82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39"/>
          <a:stretch/>
        </p:blipFill>
        <p:spPr>
          <a:xfrm rot="7397725">
            <a:off x="1815961" y="-8898546"/>
            <a:ext cx="3500399" cy="49494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14603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295650" y="310634"/>
            <a:ext cx="55435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B646EC1B-4C50-44B9-8022-E27902E54387}"/>
              </a:ext>
            </a:extLst>
          </p:cNvPr>
          <p:cNvSpPr txBox="1">
            <a:spLocks/>
          </p:cNvSpPr>
          <p:nvPr/>
        </p:nvSpPr>
        <p:spPr>
          <a:xfrm>
            <a:off x="3762039" y="1587150"/>
            <a:ext cx="4835073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Политика безопасности корпоративной сети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4A1CB3-2156-44C2-B940-74C9389BC2E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96260" y="7567749"/>
            <a:ext cx="5942330" cy="3972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AC06F1-A1C2-4CCB-9DC8-5A5B28ABA5B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47210" y="7141065"/>
            <a:ext cx="3200400" cy="41217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!!1">
            <a:extLst>
              <a:ext uri="{FF2B5EF4-FFF2-40B4-BE49-F238E27FC236}">
                <a16:creationId xmlns:a16="http://schemas.microsoft.com/office/drawing/2014/main" id="{F6221AF0-142A-4793-B759-34619C184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29" y="1648795"/>
            <a:ext cx="3444510" cy="48985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!!2">
            <a:extLst>
              <a:ext uri="{FF2B5EF4-FFF2-40B4-BE49-F238E27FC236}">
                <a16:creationId xmlns:a16="http://schemas.microsoft.com/office/drawing/2014/main" id="{4FACAC55-90DB-42B8-8B11-3EB9B28B3F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734" t="1693" b="61780"/>
          <a:stretch/>
        </p:blipFill>
        <p:spPr>
          <a:xfrm>
            <a:off x="3834613" y="2660721"/>
            <a:ext cx="4762500" cy="26186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!!3">
            <a:extLst>
              <a:ext uri="{FF2B5EF4-FFF2-40B4-BE49-F238E27FC236}">
                <a16:creationId xmlns:a16="http://schemas.microsoft.com/office/drawing/2014/main" id="{069D2687-3B9A-4003-AF8B-8C801099A6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39"/>
          <a:stretch/>
        </p:blipFill>
        <p:spPr>
          <a:xfrm>
            <a:off x="8650514" y="1648795"/>
            <a:ext cx="3500399" cy="49494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42413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604897" y="1270620"/>
            <a:ext cx="4842681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cs typeface="Segoe UI" panose="020B0502040204020203" pitchFamily="34" charset="0"/>
              </a:rPr>
              <a:t>Словарь базы данных</a:t>
            </a:r>
            <a:endParaRPr lang="ru-RU" sz="180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BE0651B-090C-2290-2DC7-0587FB7014E2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!!erd">
            <a:extLst>
              <a:ext uri="{FF2B5EF4-FFF2-40B4-BE49-F238E27FC236}">
                <a16:creationId xmlns:a16="http://schemas.microsoft.com/office/drawing/2014/main" id="{511DABFE-1707-47B8-BE18-06763CCDC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376" y="3272252"/>
            <a:ext cx="890985" cy="890985"/>
          </a:xfrm>
          <a:prstGeom prst="rect">
            <a:avLst/>
          </a:prstGeom>
        </p:spPr>
      </p:pic>
      <p:graphicFrame>
        <p:nvGraphicFramePr>
          <p:cNvPr id="4" name="!!tab">
            <a:extLst>
              <a:ext uri="{FF2B5EF4-FFF2-40B4-BE49-F238E27FC236}">
                <a16:creationId xmlns:a16="http://schemas.microsoft.com/office/drawing/2014/main" id="{A6C8ECBC-C7B0-45EE-809A-01F68A017F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1748382"/>
              </p:ext>
            </p:extLst>
          </p:nvPr>
        </p:nvGraphicFramePr>
        <p:xfrm>
          <a:off x="651933" y="2234384"/>
          <a:ext cx="9006905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1381">
                  <a:extLst>
                    <a:ext uri="{9D8B030D-6E8A-4147-A177-3AD203B41FA5}">
                      <a16:colId xmlns:a16="http://schemas.microsoft.com/office/drawing/2014/main" val="1022530289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382522400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1004912258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295128972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883840788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326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Имя поля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Тип данных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Null?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Ключевое поле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Индексируемое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794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726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301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9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970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992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354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149303"/>
                  </a:ext>
                </a:extLst>
              </a:tr>
            </a:tbl>
          </a:graphicData>
        </a:graphic>
      </p:graphicFrame>
      <p:sp>
        <p:nvSpPr>
          <p:cNvPr id="8" name="!!name">
            <a:extLst>
              <a:ext uri="{FF2B5EF4-FFF2-40B4-BE49-F238E27FC236}">
                <a16:creationId xmlns:a16="http://schemas.microsoft.com/office/drawing/2014/main" id="{CAEF430B-AFB7-463F-8898-96AB93AFFEB7}"/>
              </a:ext>
            </a:extLst>
          </p:cNvPr>
          <p:cNvSpPr txBox="1"/>
          <p:nvPr/>
        </p:nvSpPr>
        <p:spPr>
          <a:xfrm>
            <a:off x="651934" y="-376303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!!type1">
            <a:extLst>
              <a:ext uri="{FF2B5EF4-FFF2-40B4-BE49-F238E27FC236}">
                <a16:creationId xmlns:a16="http://schemas.microsoft.com/office/drawing/2014/main" id="{91BB2812-621A-4C1A-9B05-50BC0786E485}"/>
              </a:ext>
            </a:extLst>
          </p:cNvPr>
          <p:cNvSpPr txBox="1"/>
          <p:nvPr/>
        </p:nvSpPr>
        <p:spPr>
          <a:xfrm>
            <a:off x="2533162" y="-12674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!!type2">
            <a:extLst>
              <a:ext uri="{FF2B5EF4-FFF2-40B4-BE49-F238E27FC236}">
                <a16:creationId xmlns:a16="http://schemas.microsoft.com/office/drawing/2014/main" id="{AC29D8BD-F8AC-4647-AD30-79806B352BEE}"/>
              </a:ext>
            </a:extLst>
          </p:cNvPr>
          <p:cNvSpPr txBox="1"/>
          <p:nvPr/>
        </p:nvSpPr>
        <p:spPr>
          <a:xfrm>
            <a:off x="2543523" y="-1259320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!!type3">
            <a:extLst>
              <a:ext uri="{FF2B5EF4-FFF2-40B4-BE49-F238E27FC236}">
                <a16:creationId xmlns:a16="http://schemas.microsoft.com/office/drawing/2014/main" id="{3C1ED369-A0D3-4385-8DD4-DD313673BE3C}"/>
              </a:ext>
            </a:extLst>
          </p:cNvPr>
          <p:cNvSpPr txBox="1"/>
          <p:nvPr/>
        </p:nvSpPr>
        <p:spPr>
          <a:xfrm>
            <a:off x="2533162" y="-8900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!!type4">
            <a:extLst>
              <a:ext uri="{FF2B5EF4-FFF2-40B4-BE49-F238E27FC236}">
                <a16:creationId xmlns:a16="http://schemas.microsoft.com/office/drawing/2014/main" id="{A0E3358B-427D-43FB-95E1-4BE6B2815ECC}"/>
              </a:ext>
            </a:extLst>
          </p:cNvPr>
          <p:cNvSpPr txBox="1"/>
          <p:nvPr/>
        </p:nvSpPr>
        <p:spPr>
          <a:xfrm>
            <a:off x="2523275" y="-475548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!!type5">
            <a:extLst>
              <a:ext uri="{FF2B5EF4-FFF2-40B4-BE49-F238E27FC236}">
                <a16:creationId xmlns:a16="http://schemas.microsoft.com/office/drawing/2014/main" id="{EE268FAF-D6EC-448A-8AEF-3A34A5861AF0}"/>
              </a:ext>
            </a:extLst>
          </p:cNvPr>
          <p:cNvSpPr txBox="1"/>
          <p:nvPr/>
        </p:nvSpPr>
        <p:spPr>
          <a:xfrm>
            <a:off x="2516363" y="-125348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!!type6">
            <a:extLst>
              <a:ext uri="{FF2B5EF4-FFF2-40B4-BE49-F238E27FC236}">
                <a16:creationId xmlns:a16="http://schemas.microsoft.com/office/drawing/2014/main" id="{97B2BB9A-93BF-49F6-85B0-F94112F2F770}"/>
              </a:ext>
            </a:extLst>
          </p:cNvPr>
          <p:cNvSpPr txBox="1"/>
          <p:nvPr/>
        </p:nvSpPr>
        <p:spPr>
          <a:xfrm>
            <a:off x="2509451" y="201239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!!type7" hidden="1">
            <a:extLst>
              <a:ext uri="{FF2B5EF4-FFF2-40B4-BE49-F238E27FC236}">
                <a16:creationId xmlns:a16="http://schemas.microsoft.com/office/drawing/2014/main" id="{000FF301-BB87-4D2D-9322-798AEC4D4A8B}"/>
              </a:ext>
            </a:extLst>
          </p:cNvPr>
          <p:cNvSpPr txBox="1"/>
          <p:nvPr/>
        </p:nvSpPr>
        <p:spPr>
          <a:xfrm>
            <a:off x="2531501" y="529192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!!null1">
            <a:extLst>
              <a:ext uri="{FF2B5EF4-FFF2-40B4-BE49-F238E27FC236}">
                <a16:creationId xmlns:a16="http://schemas.microsoft.com/office/drawing/2014/main" id="{4993D26B-718E-4627-841E-CB71F099AEF9}"/>
              </a:ext>
            </a:extLst>
          </p:cNvPr>
          <p:cNvSpPr txBox="1"/>
          <p:nvPr/>
        </p:nvSpPr>
        <p:spPr>
          <a:xfrm>
            <a:off x="4292601" y="-16103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!!null2">
            <a:extLst>
              <a:ext uri="{FF2B5EF4-FFF2-40B4-BE49-F238E27FC236}">
                <a16:creationId xmlns:a16="http://schemas.microsoft.com/office/drawing/2014/main" id="{31B023B9-44AD-4633-A8E6-B1C0392C1B0E}"/>
              </a:ext>
            </a:extLst>
          </p:cNvPr>
          <p:cNvSpPr txBox="1"/>
          <p:nvPr/>
        </p:nvSpPr>
        <p:spPr>
          <a:xfrm>
            <a:off x="4292601" y="-124843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!!null3">
            <a:extLst>
              <a:ext uri="{FF2B5EF4-FFF2-40B4-BE49-F238E27FC236}">
                <a16:creationId xmlns:a16="http://schemas.microsoft.com/office/drawing/2014/main" id="{3BC48A1F-1E60-45E0-93C5-0CAB345F764A}"/>
              </a:ext>
            </a:extLst>
          </p:cNvPr>
          <p:cNvSpPr txBox="1"/>
          <p:nvPr/>
        </p:nvSpPr>
        <p:spPr>
          <a:xfrm>
            <a:off x="4292601" y="-832935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!!null4">
            <a:extLst>
              <a:ext uri="{FF2B5EF4-FFF2-40B4-BE49-F238E27FC236}">
                <a16:creationId xmlns:a16="http://schemas.microsoft.com/office/drawing/2014/main" id="{46942E08-78B2-4407-9952-E2641F751D9B}"/>
              </a:ext>
            </a:extLst>
          </p:cNvPr>
          <p:cNvSpPr txBox="1"/>
          <p:nvPr/>
        </p:nvSpPr>
        <p:spPr>
          <a:xfrm>
            <a:off x="4292601" y="-7453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!!null5">
            <a:extLst>
              <a:ext uri="{FF2B5EF4-FFF2-40B4-BE49-F238E27FC236}">
                <a16:creationId xmlns:a16="http://schemas.microsoft.com/office/drawing/2014/main" id="{F445E6BE-12BD-430F-8C53-525B3821BD7C}"/>
              </a:ext>
            </a:extLst>
          </p:cNvPr>
          <p:cNvSpPr txBox="1"/>
          <p:nvPr/>
        </p:nvSpPr>
        <p:spPr>
          <a:xfrm>
            <a:off x="4292601" y="2645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!!null6">
            <a:extLst>
              <a:ext uri="{FF2B5EF4-FFF2-40B4-BE49-F238E27FC236}">
                <a16:creationId xmlns:a16="http://schemas.microsoft.com/office/drawing/2014/main" id="{0CC5F52D-1DEE-4AF2-8C64-0B44353A5397}"/>
              </a:ext>
            </a:extLst>
          </p:cNvPr>
          <p:cNvSpPr txBox="1"/>
          <p:nvPr/>
        </p:nvSpPr>
        <p:spPr>
          <a:xfrm>
            <a:off x="4292601" y="6147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!!null7" hidden="1">
            <a:extLst>
              <a:ext uri="{FF2B5EF4-FFF2-40B4-BE49-F238E27FC236}">
                <a16:creationId xmlns:a16="http://schemas.microsoft.com/office/drawing/2014/main" id="{17041D03-E08E-4690-85DA-3221AA49C06D}"/>
              </a:ext>
            </a:extLst>
          </p:cNvPr>
          <p:cNvSpPr txBox="1"/>
          <p:nvPr/>
        </p:nvSpPr>
        <p:spPr>
          <a:xfrm>
            <a:off x="4292601" y="9649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!!keyField">
            <a:extLst>
              <a:ext uri="{FF2B5EF4-FFF2-40B4-BE49-F238E27FC236}">
                <a16:creationId xmlns:a16="http://schemas.microsoft.com/office/drawing/2014/main" id="{23C81AD5-FCC7-4414-BC63-0649A7D6EDC1}"/>
              </a:ext>
            </a:extLst>
          </p:cNvPr>
          <p:cNvSpPr txBox="1"/>
          <p:nvPr/>
        </p:nvSpPr>
        <p:spPr>
          <a:xfrm>
            <a:off x="6181403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!!indexable">
            <a:extLst>
              <a:ext uri="{FF2B5EF4-FFF2-40B4-BE49-F238E27FC236}">
                <a16:creationId xmlns:a16="http://schemas.microsoft.com/office/drawing/2014/main" id="{1848FBD5-C131-41A8-ACE1-D04AF15F5A93}"/>
              </a:ext>
            </a:extLst>
          </p:cNvPr>
          <p:cNvSpPr txBox="1"/>
          <p:nvPr/>
        </p:nvSpPr>
        <p:spPr>
          <a:xfrm>
            <a:off x="7920121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!!tableName">
            <a:extLst>
              <a:ext uri="{FF2B5EF4-FFF2-40B4-BE49-F238E27FC236}">
                <a16:creationId xmlns:a16="http://schemas.microsoft.com/office/drawing/2014/main" id="{88D41EC2-A4F9-41CC-8178-AF0CC6847ACF}"/>
              </a:ext>
            </a:extLst>
          </p:cNvPr>
          <p:cNvSpPr txBox="1"/>
          <p:nvPr/>
        </p:nvSpPr>
        <p:spPr>
          <a:xfrm>
            <a:off x="0" y="-1191283"/>
            <a:ext cx="9971314" cy="15422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children_restoration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difficult_situations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social_help_centers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social_services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users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endParaRPr lang="ru-RU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28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A99D547-2EEA-4514-BA5A-CB94965D8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9309" y="3043373"/>
            <a:ext cx="9393382" cy="771254"/>
          </a:xfrm>
        </p:spPr>
        <p:txBody>
          <a:bodyPr>
            <a:noAutofit/>
          </a:bodyPr>
          <a:lstStyle/>
          <a:p>
            <a:pPr algn="ctr"/>
            <a:r>
              <a:rPr lang="ru-RU" b="1" dirty="0">
                <a:latin typeface="Segoe UI" panose="020B0502040204020203" pitchFamily="34" charset="0"/>
                <a:cs typeface="Segoe UI" panose="020B0502040204020203" pitchFamily="34" charset="0"/>
              </a:rPr>
              <a:t>Спасибо за внимание!</a:t>
            </a:r>
          </a:p>
        </p:txBody>
      </p:sp>
      <p:pic>
        <p:nvPicPr>
          <p:cNvPr id="3" name="!!1">
            <a:extLst>
              <a:ext uri="{FF2B5EF4-FFF2-40B4-BE49-F238E27FC236}">
                <a16:creationId xmlns:a16="http://schemas.microsoft.com/office/drawing/2014/main" id="{2D9079FA-B1CE-43E8-AC0B-D352CEFCF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533390">
            <a:off x="11866865" y="-8943005"/>
            <a:ext cx="3444510" cy="48985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!!2">
            <a:extLst>
              <a:ext uri="{FF2B5EF4-FFF2-40B4-BE49-F238E27FC236}">
                <a16:creationId xmlns:a16="http://schemas.microsoft.com/office/drawing/2014/main" id="{1A712ED6-470A-4BB3-A6AC-25D3D63A51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34" t="1693" b="61780"/>
          <a:stretch/>
        </p:blipFill>
        <p:spPr>
          <a:xfrm rot="14533390">
            <a:off x="15901458" y="-597343"/>
            <a:ext cx="4762500" cy="26186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!!3">
            <a:extLst>
              <a:ext uri="{FF2B5EF4-FFF2-40B4-BE49-F238E27FC236}">
                <a16:creationId xmlns:a16="http://schemas.microsoft.com/office/drawing/2014/main" id="{74B0B68B-D337-4CAC-9657-355C428AC7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39"/>
          <a:stretch/>
        </p:blipFill>
        <p:spPr>
          <a:xfrm rot="14533390">
            <a:off x="11259149" y="9687895"/>
            <a:ext cx="3500399" cy="49494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159540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604897" y="1270620"/>
            <a:ext cx="4842681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cs typeface="Segoe UI" panose="020B0502040204020203" pitchFamily="34" charset="0"/>
              </a:rPr>
              <a:t>Словарь базы данных</a:t>
            </a:r>
            <a:endParaRPr lang="ru-RU" sz="180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BE0651B-090C-2290-2DC7-0587FB7014E2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!!erd">
            <a:extLst>
              <a:ext uri="{FF2B5EF4-FFF2-40B4-BE49-F238E27FC236}">
                <a16:creationId xmlns:a16="http://schemas.microsoft.com/office/drawing/2014/main" id="{511DABFE-1707-47B8-BE18-06763CCDC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376" y="3272252"/>
            <a:ext cx="890985" cy="890985"/>
          </a:xfrm>
          <a:prstGeom prst="rect">
            <a:avLst/>
          </a:prstGeom>
        </p:spPr>
      </p:pic>
      <p:graphicFrame>
        <p:nvGraphicFramePr>
          <p:cNvPr id="4" name="!!tab">
            <a:extLst>
              <a:ext uri="{FF2B5EF4-FFF2-40B4-BE49-F238E27FC236}">
                <a16:creationId xmlns:a16="http://schemas.microsoft.com/office/drawing/2014/main" id="{A6C8ECBC-C7B0-45EE-809A-01F68A017F7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1933" y="2234384"/>
          <a:ext cx="9006905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1381">
                  <a:extLst>
                    <a:ext uri="{9D8B030D-6E8A-4147-A177-3AD203B41FA5}">
                      <a16:colId xmlns:a16="http://schemas.microsoft.com/office/drawing/2014/main" val="1022530289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382522400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1004912258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295128972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883840788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326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Имя поля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Тип данных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Null?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Ключевое поле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Индексируемое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794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726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301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9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970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992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354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149303"/>
                  </a:ext>
                </a:extLst>
              </a:tr>
            </a:tbl>
          </a:graphicData>
        </a:graphic>
      </p:graphicFrame>
      <p:sp>
        <p:nvSpPr>
          <p:cNvPr id="8" name="!!name">
            <a:extLst>
              <a:ext uri="{FF2B5EF4-FFF2-40B4-BE49-F238E27FC236}">
                <a16:creationId xmlns:a16="http://schemas.microsoft.com/office/drawing/2014/main" id="{CAEF430B-AFB7-463F-8898-96AB93AFFEB7}"/>
              </a:ext>
            </a:extLst>
          </p:cNvPr>
          <p:cNvSpPr txBox="1"/>
          <p:nvPr/>
        </p:nvSpPr>
        <p:spPr>
          <a:xfrm>
            <a:off x="651934" y="-212473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!!type1">
            <a:extLst>
              <a:ext uri="{FF2B5EF4-FFF2-40B4-BE49-F238E27FC236}">
                <a16:creationId xmlns:a16="http://schemas.microsoft.com/office/drawing/2014/main" id="{91BB2812-621A-4C1A-9B05-50BC0786E485}"/>
              </a:ext>
            </a:extLst>
          </p:cNvPr>
          <p:cNvSpPr txBox="1"/>
          <p:nvPr/>
        </p:nvSpPr>
        <p:spPr>
          <a:xfrm>
            <a:off x="2533162" y="-12674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!!type2">
            <a:extLst>
              <a:ext uri="{FF2B5EF4-FFF2-40B4-BE49-F238E27FC236}">
                <a16:creationId xmlns:a16="http://schemas.microsoft.com/office/drawing/2014/main" id="{AC29D8BD-F8AC-4647-AD30-79806B352BEE}"/>
              </a:ext>
            </a:extLst>
          </p:cNvPr>
          <p:cNvSpPr txBox="1"/>
          <p:nvPr/>
        </p:nvSpPr>
        <p:spPr>
          <a:xfrm>
            <a:off x="2543523" y="-1259320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!!type3">
            <a:extLst>
              <a:ext uri="{FF2B5EF4-FFF2-40B4-BE49-F238E27FC236}">
                <a16:creationId xmlns:a16="http://schemas.microsoft.com/office/drawing/2014/main" id="{3C1ED369-A0D3-4385-8DD4-DD313673BE3C}"/>
              </a:ext>
            </a:extLst>
          </p:cNvPr>
          <p:cNvSpPr txBox="1"/>
          <p:nvPr/>
        </p:nvSpPr>
        <p:spPr>
          <a:xfrm>
            <a:off x="2533162" y="-12710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!!type4">
            <a:extLst>
              <a:ext uri="{FF2B5EF4-FFF2-40B4-BE49-F238E27FC236}">
                <a16:creationId xmlns:a16="http://schemas.microsoft.com/office/drawing/2014/main" id="{A0E3358B-427D-43FB-95E1-4BE6B2815ECC}"/>
              </a:ext>
            </a:extLst>
          </p:cNvPr>
          <p:cNvSpPr txBox="1"/>
          <p:nvPr/>
        </p:nvSpPr>
        <p:spPr>
          <a:xfrm>
            <a:off x="2523275" y="-56448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!!type5">
            <a:extLst>
              <a:ext uri="{FF2B5EF4-FFF2-40B4-BE49-F238E27FC236}">
                <a16:creationId xmlns:a16="http://schemas.microsoft.com/office/drawing/2014/main" id="{EE268FAF-D6EC-448A-8AEF-3A34A5861AF0}"/>
              </a:ext>
            </a:extLst>
          </p:cNvPr>
          <p:cNvSpPr txBox="1"/>
          <p:nvPr/>
        </p:nvSpPr>
        <p:spPr>
          <a:xfrm>
            <a:off x="2516363" y="-125348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!!type6">
            <a:extLst>
              <a:ext uri="{FF2B5EF4-FFF2-40B4-BE49-F238E27FC236}">
                <a16:creationId xmlns:a16="http://schemas.microsoft.com/office/drawing/2014/main" id="{97B2BB9A-93BF-49F6-85B0-F94112F2F770}"/>
              </a:ext>
            </a:extLst>
          </p:cNvPr>
          <p:cNvSpPr txBox="1"/>
          <p:nvPr/>
        </p:nvSpPr>
        <p:spPr>
          <a:xfrm>
            <a:off x="2509451" y="201239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!!type7" hidden="1">
            <a:extLst>
              <a:ext uri="{FF2B5EF4-FFF2-40B4-BE49-F238E27FC236}">
                <a16:creationId xmlns:a16="http://schemas.microsoft.com/office/drawing/2014/main" id="{000FF301-BB87-4D2D-9322-798AEC4D4A8B}"/>
              </a:ext>
            </a:extLst>
          </p:cNvPr>
          <p:cNvSpPr txBox="1"/>
          <p:nvPr/>
        </p:nvSpPr>
        <p:spPr>
          <a:xfrm>
            <a:off x="2531501" y="529192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!!null1">
            <a:extLst>
              <a:ext uri="{FF2B5EF4-FFF2-40B4-BE49-F238E27FC236}">
                <a16:creationId xmlns:a16="http://schemas.microsoft.com/office/drawing/2014/main" id="{4993D26B-718E-4627-841E-CB71F099AEF9}"/>
              </a:ext>
            </a:extLst>
          </p:cNvPr>
          <p:cNvSpPr txBox="1"/>
          <p:nvPr/>
        </p:nvSpPr>
        <p:spPr>
          <a:xfrm>
            <a:off x="4292601" y="-16103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!!null2">
            <a:extLst>
              <a:ext uri="{FF2B5EF4-FFF2-40B4-BE49-F238E27FC236}">
                <a16:creationId xmlns:a16="http://schemas.microsoft.com/office/drawing/2014/main" id="{31B023B9-44AD-4633-A8E6-B1C0392C1B0E}"/>
              </a:ext>
            </a:extLst>
          </p:cNvPr>
          <p:cNvSpPr txBox="1"/>
          <p:nvPr/>
        </p:nvSpPr>
        <p:spPr>
          <a:xfrm>
            <a:off x="4292601" y="-12293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!!null3">
            <a:extLst>
              <a:ext uri="{FF2B5EF4-FFF2-40B4-BE49-F238E27FC236}">
                <a16:creationId xmlns:a16="http://schemas.microsoft.com/office/drawing/2014/main" id="{3BC48A1F-1E60-45E0-93C5-0CAB345F764A}"/>
              </a:ext>
            </a:extLst>
          </p:cNvPr>
          <p:cNvSpPr txBox="1"/>
          <p:nvPr/>
        </p:nvSpPr>
        <p:spPr>
          <a:xfrm>
            <a:off x="4292601" y="-832935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!!null4">
            <a:extLst>
              <a:ext uri="{FF2B5EF4-FFF2-40B4-BE49-F238E27FC236}">
                <a16:creationId xmlns:a16="http://schemas.microsoft.com/office/drawing/2014/main" id="{46942E08-78B2-4407-9952-E2641F751D9B}"/>
              </a:ext>
            </a:extLst>
          </p:cNvPr>
          <p:cNvSpPr txBox="1"/>
          <p:nvPr/>
        </p:nvSpPr>
        <p:spPr>
          <a:xfrm>
            <a:off x="4292601" y="-47458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!!null5">
            <a:extLst>
              <a:ext uri="{FF2B5EF4-FFF2-40B4-BE49-F238E27FC236}">
                <a16:creationId xmlns:a16="http://schemas.microsoft.com/office/drawing/2014/main" id="{F445E6BE-12BD-430F-8C53-525B3821BD7C}"/>
              </a:ext>
            </a:extLst>
          </p:cNvPr>
          <p:cNvSpPr txBox="1"/>
          <p:nvPr/>
        </p:nvSpPr>
        <p:spPr>
          <a:xfrm>
            <a:off x="4292601" y="2645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!!null6">
            <a:extLst>
              <a:ext uri="{FF2B5EF4-FFF2-40B4-BE49-F238E27FC236}">
                <a16:creationId xmlns:a16="http://schemas.microsoft.com/office/drawing/2014/main" id="{0CC5F52D-1DEE-4AF2-8C64-0B44353A5397}"/>
              </a:ext>
            </a:extLst>
          </p:cNvPr>
          <p:cNvSpPr txBox="1"/>
          <p:nvPr/>
        </p:nvSpPr>
        <p:spPr>
          <a:xfrm>
            <a:off x="4292601" y="6147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!!null7" hidden="1">
            <a:extLst>
              <a:ext uri="{FF2B5EF4-FFF2-40B4-BE49-F238E27FC236}">
                <a16:creationId xmlns:a16="http://schemas.microsoft.com/office/drawing/2014/main" id="{17041D03-E08E-4690-85DA-3221AA49C06D}"/>
              </a:ext>
            </a:extLst>
          </p:cNvPr>
          <p:cNvSpPr txBox="1"/>
          <p:nvPr/>
        </p:nvSpPr>
        <p:spPr>
          <a:xfrm>
            <a:off x="4292601" y="9649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!!keyField">
            <a:extLst>
              <a:ext uri="{FF2B5EF4-FFF2-40B4-BE49-F238E27FC236}">
                <a16:creationId xmlns:a16="http://schemas.microsoft.com/office/drawing/2014/main" id="{23C81AD5-FCC7-4414-BC63-0649A7D6EDC1}"/>
              </a:ext>
            </a:extLst>
          </p:cNvPr>
          <p:cNvSpPr txBox="1"/>
          <p:nvPr/>
        </p:nvSpPr>
        <p:spPr>
          <a:xfrm>
            <a:off x="6181403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!!indexable">
            <a:extLst>
              <a:ext uri="{FF2B5EF4-FFF2-40B4-BE49-F238E27FC236}">
                <a16:creationId xmlns:a16="http://schemas.microsoft.com/office/drawing/2014/main" id="{1848FBD5-C131-41A8-ACE1-D04AF15F5A93}"/>
              </a:ext>
            </a:extLst>
          </p:cNvPr>
          <p:cNvSpPr txBox="1"/>
          <p:nvPr/>
        </p:nvSpPr>
        <p:spPr>
          <a:xfrm>
            <a:off x="7920121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!!tableName">
            <a:extLst>
              <a:ext uri="{FF2B5EF4-FFF2-40B4-BE49-F238E27FC236}">
                <a16:creationId xmlns:a16="http://schemas.microsoft.com/office/drawing/2014/main" id="{88D41EC2-A4F9-41CC-8178-AF0CC6847ACF}"/>
              </a:ext>
            </a:extLst>
          </p:cNvPr>
          <p:cNvSpPr txBox="1"/>
          <p:nvPr/>
        </p:nvSpPr>
        <p:spPr>
          <a:xfrm>
            <a:off x="0" y="-772183"/>
            <a:ext cx="9971314" cy="15422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children_restoration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difficult_situations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social_help_centers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social_services</a:t>
            </a: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users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endParaRPr lang="ru-RU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805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604897" y="1270620"/>
            <a:ext cx="4842681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cs typeface="Segoe UI" panose="020B0502040204020203" pitchFamily="34" charset="0"/>
              </a:rPr>
              <a:t>Словарь базы данных</a:t>
            </a:r>
            <a:endParaRPr lang="ru-RU" sz="180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BE0651B-090C-2290-2DC7-0587FB7014E2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!!erd">
            <a:extLst>
              <a:ext uri="{FF2B5EF4-FFF2-40B4-BE49-F238E27FC236}">
                <a16:creationId xmlns:a16="http://schemas.microsoft.com/office/drawing/2014/main" id="{511DABFE-1707-47B8-BE18-06763CCDC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376" y="3272252"/>
            <a:ext cx="890985" cy="890985"/>
          </a:xfrm>
          <a:prstGeom prst="rect">
            <a:avLst/>
          </a:prstGeom>
        </p:spPr>
      </p:pic>
      <p:graphicFrame>
        <p:nvGraphicFramePr>
          <p:cNvPr id="4" name="!!tab">
            <a:extLst>
              <a:ext uri="{FF2B5EF4-FFF2-40B4-BE49-F238E27FC236}">
                <a16:creationId xmlns:a16="http://schemas.microsoft.com/office/drawing/2014/main" id="{A6C8ECBC-C7B0-45EE-809A-01F68A017F7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1933" y="2234384"/>
          <a:ext cx="9006905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1381">
                  <a:extLst>
                    <a:ext uri="{9D8B030D-6E8A-4147-A177-3AD203B41FA5}">
                      <a16:colId xmlns:a16="http://schemas.microsoft.com/office/drawing/2014/main" val="1022530289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382522400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1004912258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295128972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883840788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326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Имя поля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Тип данных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Null?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Ключевое поле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Индексируемое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794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726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301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9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970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992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354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149303"/>
                  </a:ext>
                </a:extLst>
              </a:tr>
            </a:tbl>
          </a:graphicData>
        </a:graphic>
      </p:graphicFrame>
      <p:sp>
        <p:nvSpPr>
          <p:cNvPr id="8" name="!!name">
            <a:extLst>
              <a:ext uri="{FF2B5EF4-FFF2-40B4-BE49-F238E27FC236}">
                <a16:creationId xmlns:a16="http://schemas.microsoft.com/office/drawing/2014/main" id="{CAEF430B-AFB7-463F-8898-96AB93AFFEB7}"/>
              </a:ext>
            </a:extLst>
          </p:cNvPr>
          <p:cNvSpPr txBox="1"/>
          <p:nvPr/>
        </p:nvSpPr>
        <p:spPr>
          <a:xfrm>
            <a:off x="651934" y="-10543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!!type1">
            <a:extLst>
              <a:ext uri="{FF2B5EF4-FFF2-40B4-BE49-F238E27FC236}">
                <a16:creationId xmlns:a16="http://schemas.microsoft.com/office/drawing/2014/main" id="{91BB2812-621A-4C1A-9B05-50BC0786E485}"/>
              </a:ext>
            </a:extLst>
          </p:cNvPr>
          <p:cNvSpPr txBox="1"/>
          <p:nvPr/>
        </p:nvSpPr>
        <p:spPr>
          <a:xfrm>
            <a:off x="2533162" y="-12674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!!type2">
            <a:extLst>
              <a:ext uri="{FF2B5EF4-FFF2-40B4-BE49-F238E27FC236}">
                <a16:creationId xmlns:a16="http://schemas.microsoft.com/office/drawing/2014/main" id="{AC29D8BD-F8AC-4647-AD30-79806B352BEE}"/>
              </a:ext>
            </a:extLst>
          </p:cNvPr>
          <p:cNvSpPr txBox="1"/>
          <p:nvPr/>
        </p:nvSpPr>
        <p:spPr>
          <a:xfrm>
            <a:off x="2543523" y="-1259320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!!type3">
            <a:extLst>
              <a:ext uri="{FF2B5EF4-FFF2-40B4-BE49-F238E27FC236}">
                <a16:creationId xmlns:a16="http://schemas.microsoft.com/office/drawing/2014/main" id="{3C1ED369-A0D3-4385-8DD4-DD313673BE3C}"/>
              </a:ext>
            </a:extLst>
          </p:cNvPr>
          <p:cNvSpPr txBox="1"/>
          <p:nvPr/>
        </p:nvSpPr>
        <p:spPr>
          <a:xfrm>
            <a:off x="2533162" y="-8900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!!type4">
            <a:extLst>
              <a:ext uri="{FF2B5EF4-FFF2-40B4-BE49-F238E27FC236}">
                <a16:creationId xmlns:a16="http://schemas.microsoft.com/office/drawing/2014/main" id="{A0E3358B-427D-43FB-95E1-4BE6B2815ECC}"/>
              </a:ext>
            </a:extLst>
          </p:cNvPr>
          <p:cNvSpPr txBox="1"/>
          <p:nvPr/>
        </p:nvSpPr>
        <p:spPr>
          <a:xfrm>
            <a:off x="2523275" y="-513648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!!type5">
            <a:extLst>
              <a:ext uri="{FF2B5EF4-FFF2-40B4-BE49-F238E27FC236}">
                <a16:creationId xmlns:a16="http://schemas.microsoft.com/office/drawing/2014/main" id="{EE268FAF-D6EC-448A-8AEF-3A34A5861AF0}"/>
              </a:ext>
            </a:extLst>
          </p:cNvPr>
          <p:cNvSpPr txBox="1"/>
          <p:nvPr/>
        </p:nvSpPr>
        <p:spPr>
          <a:xfrm>
            <a:off x="2516363" y="-506348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!!type6">
            <a:extLst>
              <a:ext uri="{FF2B5EF4-FFF2-40B4-BE49-F238E27FC236}">
                <a16:creationId xmlns:a16="http://schemas.microsoft.com/office/drawing/2014/main" id="{97B2BB9A-93BF-49F6-85B0-F94112F2F770}"/>
              </a:ext>
            </a:extLst>
          </p:cNvPr>
          <p:cNvSpPr txBox="1"/>
          <p:nvPr/>
        </p:nvSpPr>
        <p:spPr>
          <a:xfrm>
            <a:off x="2509451" y="201239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!!type7" hidden="1">
            <a:extLst>
              <a:ext uri="{FF2B5EF4-FFF2-40B4-BE49-F238E27FC236}">
                <a16:creationId xmlns:a16="http://schemas.microsoft.com/office/drawing/2014/main" id="{000FF301-BB87-4D2D-9322-798AEC4D4A8B}"/>
              </a:ext>
            </a:extLst>
          </p:cNvPr>
          <p:cNvSpPr txBox="1"/>
          <p:nvPr/>
        </p:nvSpPr>
        <p:spPr>
          <a:xfrm>
            <a:off x="2531501" y="529192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!!null1">
            <a:extLst>
              <a:ext uri="{FF2B5EF4-FFF2-40B4-BE49-F238E27FC236}">
                <a16:creationId xmlns:a16="http://schemas.microsoft.com/office/drawing/2014/main" id="{4993D26B-718E-4627-841E-CB71F099AEF9}"/>
              </a:ext>
            </a:extLst>
          </p:cNvPr>
          <p:cNvSpPr txBox="1"/>
          <p:nvPr/>
        </p:nvSpPr>
        <p:spPr>
          <a:xfrm>
            <a:off x="4292601" y="-16103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!!null2">
            <a:extLst>
              <a:ext uri="{FF2B5EF4-FFF2-40B4-BE49-F238E27FC236}">
                <a16:creationId xmlns:a16="http://schemas.microsoft.com/office/drawing/2014/main" id="{31B023B9-44AD-4633-A8E6-B1C0392C1B0E}"/>
              </a:ext>
            </a:extLst>
          </p:cNvPr>
          <p:cNvSpPr txBox="1"/>
          <p:nvPr/>
        </p:nvSpPr>
        <p:spPr>
          <a:xfrm>
            <a:off x="4292601" y="-12293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!!null3">
            <a:extLst>
              <a:ext uri="{FF2B5EF4-FFF2-40B4-BE49-F238E27FC236}">
                <a16:creationId xmlns:a16="http://schemas.microsoft.com/office/drawing/2014/main" id="{3BC48A1F-1E60-45E0-93C5-0CAB345F764A}"/>
              </a:ext>
            </a:extLst>
          </p:cNvPr>
          <p:cNvSpPr txBox="1"/>
          <p:nvPr/>
        </p:nvSpPr>
        <p:spPr>
          <a:xfrm>
            <a:off x="4292601" y="-832935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!!null4">
            <a:extLst>
              <a:ext uri="{FF2B5EF4-FFF2-40B4-BE49-F238E27FC236}">
                <a16:creationId xmlns:a16="http://schemas.microsoft.com/office/drawing/2014/main" id="{46942E08-78B2-4407-9952-E2641F751D9B}"/>
              </a:ext>
            </a:extLst>
          </p:cNvPr>
          <p:cNvSpPr txBox="1"/>
          <p:nvPr/>
        </p:nvSpPr>
        <p:spPr>
          <a:xfrm>
            <a:off x="4292601" y="-47458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!!null5">
            <a:extLst>
              <a:ext uri="{FF2B5EF4-FFF2-40B4-BE49-F238E27FC236}">
                <a16:creationId xmlns:a16="http://schemas.microsoft.com/office/drawing/2014/main" id="{F445E6BE-12BD-430F-8C53-525B3821BD7C}"/>
              </a:ext>
            </a:extLst>
          </p:cNvPr>
          <p:cNvSpPr txBox="1"/>
          <p:nvPr/>
        </p:nvSpPr>
        <p:spPr>
          <a:xfrm>
            <a:off x="4292601" y="-9735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!!null6">
            <a:extLst>
              <a:ext uri="{FF2B5EF4-FFF2-40B4-BE49-F238E27FC236}">
                <a16:creationId xmlns:a16="http://schemas.microsoft.com/office/drawing/2014/main" id="{0CC5F52D-1DEE-4AF2-8C64-0B44353A5397}"/>
              </a:ext>
            </a:extLst>
          </p:cNvPr>
          <p:cNvSpPr txBox="1"/>
          <p:nvPr/>
        </p:nvSpPr>
        <p:spPr>
          <a:xfrm>
            <a:off x="4292601" y="6147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!!null7" hidden="1">
            <a:extLst>
              <a:ext uri="{FF2B5EF4-FFF2-40B4-BE49-F238E27FC236}">
                <a16:creationId xmlns:a16="http://schemas.microsoft.com/office/drawing/2014/main" id="{17041D03-E08E-4690-85DA-3221AA49C06D}"/>
              </a:ext>
            </a:extLst>
          </p:cNvPr>
          <p:cNvSpPr txBox="1"/>
          <p:nvPr/>
        </p:nvSpPr>
        <p:spPr>
          <a:xfrm>
            <a:off x="4292601" y="9649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!!keyField">
            <a:extLst>
              <a:ext uri="{FF2B5EF4-FFF2-40B4-BE49-F238E27FC236}">
                <a16:creationId xmlns:a16="http://schemas.microsoft.com/office/drawing/2014/main" id="{23C81AD5-FCC7-4414-BC63-0649A7D6EDC1}"/>
              </a:ext>
            </a:extLst>
          </p:cNvPr>
          <p:cNvSpPr txBox="1"/>
          <p:nvPr/>
        </p:nvSpPr>
        <p:spPr>
          <a:xfrm>
            <a:off x="6181403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!!indexable">
            <a:extLst>
              <a:ext uri="{FF2B5EF4-FFF2-40B4-BE49-F238E27FC236}">
                <a16:creationId xmlns:a16="http://schemas.microsoft.com/office/drawing/2014/main" id="{1848FBD5-C131-41A8-ACE1-D04AF15F5A93}"/>
              </a:ext>
            </a:extLst>
          </p:cNvPr>
          <p:cNvSpPr txBox="1"/>
          <p:nvPr/>
        </p:nvSpPr>
        <p:spPr>
          <a:xfrm>
            <a:off x="7920121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!!tableName">
            <a:extLst>
              <a:ext uri="{FF2B5EF4-FFF2-40B4-BE49-F238E27FC236}">
                <a16:creationId xmlns:a16="http://schemas.microsoft.com/office/drawing/2014/main" id="{88D41EC2-A4F9-41CC-8178-AF0CC6847ACF}"/>
              </a:ext>
            </a:extLst>
          </p:cNvPr>
          <p:cNvSpPr txBox="1"/>
          <p:nvPr/>
        </p:nvSpPr>
        <p:spPr>
          <a:xfrm>
            <a:off x="0" y="-372133"/>
            <a:ext cx="9971314" cy="15422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children_restoration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difficult_situations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social_help_centers</a:t>
            </a: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social_services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users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endParaRPr lang="ru-RU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739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604897" y="1270620"/>
            <a:ext cx="4842681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cs typeface="Segoe UI" panose="020B0502040204020203" pitchFamily="34" charset="0"/>
              </a:rPr>
              <a:t>Словарь базы данных</a:t>
            </a:r>
            <a:endParaRPr lang="ru-RU" sz="180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BE0651B-090C-2290-2DC7-0587FB7014E2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!!erd">
            <a:extLst>
              <a:ext uri="{FF2B5EF4-FFF2-40B4-BE49-F238E27FC236}">
                <a16:creationId xmlns:a16="http://schemas.microsoft.com/office/drawing/2014/main" id="{511DABFE-1707-47B8-BE18-06763CCDC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376" y="3272252"/>
            <a:ext cx="890985" cy="890985"/>
          </a:xfrm>
          <a:prstGeom prst="rect">
            <a:avLst/>
          </a:prstGeom>
        </p:spPr>
      </p:pic>
      <p:graphicFrame>
        <p:nvGraphicFramePr>
          <p:cNvPr id="4" name="!!tab">
            <a:extLst>
              <a:ext uri="{FF2B5EF4-FFF2-40B4-BE49-F238E27FC236}">
                <a16:creationId xmlns:a16="http://schemas.microsoft.com/office/drawing/2014/main" id="{A6C8ECBC-C7B0-45EE-809A-01F68A017F7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1933" y="2234384"/>
          <a:ext cx="9006905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1381">
                  <a:extLst>
                    <a:ext uri="{9D8B030D-6E8A-4147-A177-3AD203B41FA5}">
                      <a16:colId xmlns:a16="http://schemas.microsoft.com/office/drawing/2014/main" val="1022530289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382522400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1004912258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295128972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883840788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326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Имя поля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Тип данных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Null?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Ключевое поле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Индексируемое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794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726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301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9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970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992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354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149303"/>
                  </a:ext>
                </a:extLst>
              </a:tr>
            </a:tbl>
          </a:graphicData>
        </a:graphic>
      </p:graphicFrame>
      <p:sp>
        <p:nvSpPr>
          <p:cNvPr id="8" name="!!name">
            <a:extLst>
              <a:ext uri="{FF2B5EF4-FFF2-40B4-BE49-F238E27FC236}">
                <a16:creationId xmlns:a16="http://schemas.microsoft.com/office/drawing/2014/main" id="{CAEF430B-AFB7-463F-8898-96AB93AFFEB7}"/>
              </a:ext>
            </a:extLst>
          </p:cNvPr>
          <p:cNvSpPr txBox="1"/>
          <p:nvPr/>
        </p:nvSpPr>
        <p:spPr>
          <a:xfrm>
            <a:off x="651934" y="751817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!!type1">
            <a:extLst>
              <a:ext uri="{FF2B5EF4-FFF2-40B4-BE49-F238E27FC236}">
                <a16:creationId xmlns:a16="http://schemas.microsoft.com/office/drawing/2014/main" id="{91BB2812-621A-4C1A-9B05-50BC0786E485}"/>
              </a:ext>
            </a:extLst>
          </p:cNvPr>
          <p:cNvSpPr txBox="1"/>
          <p:nvPr/>
        </p:nvSpPr>
        <p:spPr>
          <a:xfrm>
            <a:off x="2533162" y="-12674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!!type2">
            <a:extLst>
              <a:ext uri="{FF2B5EF4-FFF2-40B4-BE49-F238E27FC236}">
                <a16:creationId xmlns:a16="http://schemas.microsoft.com/office/drawing/2014/main" id="{AC29D8BD-F8AC-4647-AD30-79806B352BEE}"/>
              </a:ext>
            </a:extLst>
          </p:cNvPr>
          <p:cNvSpPr txBox="1"/>
          <p:nvPr/>
        </p:nvSpPr>
        <p:spPr>
          <a:xfrm>
            <a:off x="2543523" y="-1659370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!!type3">
            <a:extLst>
              <a:ext uri="{FF2B5EF4-FFF2-40B4-BE49-F238E27FC236}">
                <a16:creationId xmlns:a16="http://schemas.microsoft.com/office/drawing/2014/main" id="{3C1ED369-A0D3-4385-8DD4-DD313673BE3C}"/>
              </a:ext>
            </a:extLst>
          </p:cNvPr>
          <p:cNvSpPr txBox="1"/>
          <p:nvPr/>
        </p:nvSpPr>
        <p:spPr>
          <a:xfrm>
            <a:off x="2533162" y="-8900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!!type4">
            <a:extLst>
              <a:ext uri="{FF2B5EF4-FFF2-40B4-BE49-F238E27FC236}">
                <a16:creationId xmlns:a16="http://schemas.microsoft.com/office/drawing/2014/main" id="{A0E3358B-427D-43FB-95E1-4BE6B2815ECC}"/>
              </a:ext>
            </a:extLst>
          </p:cNvPr>
          <p:cNvSpPr txBox="1"/>
          <p:nvPr/>
        </p:nvSpPr>
        <p:spPr>
          <a:xfrm>
            <a:off x="2523275" y="-475548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!!type5">
            <a:extLst>
              <a:ext uri="{FF2B5EF4-FFF2-40B4-BE49-F238E27FC236}">
                <a16:creationId xmlns:a16="http://schemas.microsoft.com/office/drawing/2014/main" id="{EE268FAF-D6EC-448A-8AEF-3A34A5861AF0}"/>
              </a:ext>
            </a:extLst>
          </p:cNvPr>
          <p:cNvSpPr txBox="1"/>
          <p:nvPr/>
        </p:nvSpPr>
        <p:spPr>
          <a:xfrm>
            <a:off x="2516363" y="-125348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!!type6">
            <a:extLst>
              <a:ext uri="{FF2B5EF4-FFF2-40B4-BE49-F238E27FC236}">
                <a16:creationId xmlns:a16="http://schemas.microsoft.com/office/drawing/2014/main" id="{97B2BB9A-93BF-49F6-85B0-F94112F2F770}"/>
              </a:ext>
            </a:extLst>
          </p:cNvPr>
          <p:cNvSpPr txBox="1"/>
          <p:nvPr/>
        </p:nvSpPr>
        <p:spPr>
          <a:xfrm>
            <a:off x="2509451" y="201239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!!type7" hidden="1">
            <a:extLst>
              <a:ext uri="{FF2B5EF4-FFF2-40B4-BE49-F238E27FC236}">
                <a16:creationId xmlns:a16="http://schemas.microsoft.com/office/drawing/2014/main" id="{000FF301-BB87-4D2D-9322-798AEC4D4A8B}"/>
              </a:ext>
            </a:extLst>
          </p:cNvPr>
          <p:cNvSpPr txBox="1"/>
          <p:nvPr/>
        </p:nvSpPr>
        <p:spPr>
          <a:xfrm>
            <a:off x="2531501" y="529192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!!null1">
            <a:extLst>
              <a:ext uri="{FF2B5EF4-FFF2-40B4-BE49-F238E27FC236}">
                <a16:creationId xmlns:a16="http://schemas.microsoft.com/office/drawing/2014/main" id="{4993D26B-718E-4627-841E-CB71F099AEF9}"/>
              </a:ext>
            </a:extLst>
          </p:cNvPr>
          <p:cNvSpPr txBox="1"/>
          <p:nvPr/>
        </p:nvSpPr>
        <p:spPr>
          <a:xfrm>
            <a:off x="4292601" y="-16103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!!null2">
            <a:extLst>
              <a:ext uri="{FF2B5EF4-FFF2-40B4-BE49-F238E27FC236}">
                <a16:creationId xmlns:a16="http://schemas.microsoft.com/office/drawing/2014/main" id="{31B023B9-44AD-4633-A8E6-B1C0392C1B0E}"/>
              </a:ext>
            </a:extLst>
          </p:cNvPr>
          <p:cNvSpPr txBox="1"/>
          <p:nvPr/>
        </p:nvSpPr>
        <p:spPr>
          <a:xfrm>
            <a:off x="4292601" y="-124843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!!null3">
            <a:extLst>
              <a:ext uri="{FF2B5EF4-FFF2-40B4-BE49-F238E27FC236}">
                <a16:creationId xmlns:a16="http://schemas.microsoft.com/office/drawing/2014/main" id="{3BC48A1F-1E60-45E0-93C5-0CAB345F764A}"/>
              </a:ext>
            </a:extLst>
          </p:cNvPr>
          <p:cNvSpPr txBox="1"/>
          <p:nvPr/>
        </p:nvSpPr>
        <p:spPr>
          <a:xfrm>
            <a:off x="4292601" y="-832935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!!null4">
            <a:extLst>
              <a:ext uri="{FF2B5EF4-FFF2-40B4-BE49-F238E27FC236}">
                <a16:creationId xmlns:a16="http://schemas.microsoft.com/office/drawing/2014/main" id="{46942E08-78B2-4407-9952-E2641F751D9B}"/>
              </a:ext>
            </a:extLst>
          </p:cNvPr>
          <p:cNvSpPr txBox="1"/>
          <p:nvPr/>
        </p:nvSpPr>
        <p:spPr>
          <a:xfrm>
            <a:off x="4292601" y="-7453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!!null5">
            <a:extLst>
              <a:ext uri="{FF2B5EF4-FFF2-40B4-BE49-F238E27FC236}">
                <a16:creationId xmlns:a16="http://schemas.microsoft.com/office/drawing/2014/main" id="{F445E6BE-12BD-430F-8C53-525B3821BD7C}"/>
              </a:ext>
            </a:extLst>
          </p:cNvPr>
          <p:cNvSpPr txBox="1"/>
          <p:nvPr/>
        </p:nvSpPr>
        <p:spPr>
          <a:xfrm>
            <a:off x="4292601" y="2645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!!null6">
            <a:extLst>
              <a:ext uri="{FF2B5EF4-FFF2-40B4-BE49-F238E27FC236}">
                <a16:creationId xmlns:a16="http://schemas.microsoft.com/office/drawing/2014/main" id="{0CC5F52D-1DEE-4AF2-8C64-0B44353A5397}"/>
              </a:ext>
            </a:extLst>
          </p:cNvPr>
          <p:cNvSpPr txBox="1"/>
          <p:nvPr/>
        </p:nvSpPr>
        <p:spPr>
          <a:xfrm>
            <a:off x="4292601" y="6147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!!null7" hidden="1">
            <a:extLst>
              <a:ext uri="{FF2B5EF4-FFF2-40B4-BE49-F238E27FC236}">
                <a16:creationId xmlns:a16="http://schemas.microsoft.com/office/drawing/2014/main" id="{17041D03-E08E-4690-85DA-3221AA49C06D}"/>
              </a:ext>
            </a:extLst>
          </p:cNvPr>
          <p:cNvSpPr txBox="1"/>
          <p:nvPr/>
        </p:nvSpPr>
        <p:spPr>
          <a:xfrm>
            <a:off x="4292601" y="9649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!!keyField">
            <a:extLst>
              <a:ext uri="{FF2B5EF4-FFF2-40B4-BE49-F238E27FC236}">
                <a16:creationId xmlns:a16="http://schemas.microsoft.com/office/drawing/2014/main" id="{23C81AD5-FCC7-4414-BC63-0649A7D6EDC1}"/>
              </a:ext>
            </a:extLst>
          </p:cNvPr>
          <p:cNvSpPr txBox="1"/>
          <p:nvPr/>
        </p:nvSpPr>
        <p:spPr>
          <a:xfrm>
            <a:off x="6181403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!!indexable">
            <a:extLst>
              <a:ext uri="{FF2B5EF4-FFF2-40B4-BE49-F238E27FC236}">
                <a16:creationId xmlns:a16="http://schemas.microsoft.com/office/drawing/2014/main" id="{1848FBD5-C131-41A8-ACE1-D04AF15F5A93}"/>
              </a:ext>
            </a:extLst>
          </p:cNvPr>
          <p:cNvSpPr txBox="1"/>
          <p:nvPr/>
        </p:nvSpPr>
        <p:spPr>
          <a:xfrm>
            <a:off x="7920121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!!tableName">
            <a:extLst>
              <a:ext uri="{FF2B5EF4-FFF2-40B4-BE49-F238E27FC236}">
                <a16:creationId xmlns:a16="http://schemas.microsoft.com/office/drawing/2014/main" id="{88D41EC2-A4F9-41CC-8178-AF0CC6847ACF}"/>
              </a:ext>
            </a:extLst>
          </p:cNvPr>
          <p:cNvSpPr txBox="1"/>
          <p:nvPr/>
        </p:nvSpPr>
        <p:spPr>
          <a:xfrm>
            <a:off x="0" y="66017"/>
            <a:ext cx="9971314" cy="15422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children_restoration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difficult_situations</a:t>
            </a: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social_help_centers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social_services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users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endParaRPr lang="ru-RU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599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!!wbench" descr="Logo MySQL Workbench - Code 4 Pi">
            <a:extLst>
              <a:ext uri="{FF2B5EF4-FFF2-40B4-BE49-F238E27FC236}">
                <a16:creationId xmlns:a16="http://schemas.microsoft.com/office/drawing/2014/main" id="{E3C0220C-054D-4FAB-9CE1-446D222AE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476490" y="3473964"/>
            <a:ext cx="500978" cy="500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!!odbc" descr="PostgreSQL ODBC Driver 101: How to Connect, Configure &amp; Troubleshoot ...">
            <a:extLst>
              <a:ext uri="{FF2B5EF4-FFF2-40B4-BE49-F238E27FC236}">
                <a16:creationId xmlns:a16="http://schemas.microsoft.com/office/drawing/2014/main" id="{437B903F-8E27-4099-9CAC-74046BC9A9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19" r="31123"/>
          <a:stretch/>
        </p:blipFill>
        <p:spPr bwMode="auto">
          <a:xfrm rot="10800000">
            <a:off x="10346542" y="3147862"/>
            <a:ext cx="810301" cy="113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8CF2E565-CB8E-4CC5-B6E4-48F65507E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428758" y="3429000"/>
            <a:ext cx="660219" cy="660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604897" y="1270620"/>
            <a:ext cx="4842681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cs typeface="Segoe UI" panose="020B0502040204020203" pitchFamily="34" charset="0"/>
              </a:rPr>
              <a:t>Словарь базы данных</a:t>
            </a:r>
            <a:endParaRPr lang="ru-RU" sz="180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BE0651B-090C-2290-2DC7-0587FB7014E2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!!erd">
            <a:extLst>
              <a:ext uri="{FF2B5EF4-FFF2-40B4-BE49-F238E27FC236}">
                <a16:creationId xmlns:a16="http://schemas.microsoft.com/office/drawing/2014/main" id="{511DABFE-1707-47B8-BE18-06763CCDC9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3376" y="3272252"/>
            <a:ext cx="890985" cy="890985"/>
          </a:xfrm>
          <a:prstGeom prst="rect">
            <a:avLst/>
          </a:prstGeom>
        </p:spPr>
      </p:pic>
      <p:graphicFrame>
        <p:nvGraphicFramePr>
          <p:cNvPr id="4" name="!!tab">
            <a:extLst>
              <a:ext uri="{FF2B5EF4-FFF2-40B4-BE49-F238E27FC236}">
                <a16:creationId xmlns:a16="http://schemas.microsoft.com/office/drawing/2014/main" id="{A6C8ECBC-C7B0-45EE-809A-01F68A017F7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1933" y="2234384"/>
          <a:ext cx="9006905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1381">
                  <a:extLst>
                    <a:ext uri="{9D8B030D-6E8A-4147-A177-3AD203B41FA5}">
                      <a16:colId xmlns:a16="http://schemas.microsoft.com/office/drawing/2014/main" val="1022530289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382522400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1004912258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3295128972"/>
                    </a:ext>
                  </a:extLst>
                </a:gridCol>
                <a:gridCol w="1801381">
                  <a:extLst>
                    <a:ext uri="{9D8B030D-6E8A-4147-A177-3AD203B41FA5}">
                      <a16:colId xmlns:a16="http://schemas.microsoft.com/office/drawing/2014/main" val="883840788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326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Имя поля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Тип данных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Null?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Ключевое поле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Индексируемое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794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726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301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971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970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992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354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149303"/>
                  </a:ext>
                </a:extLst>
              </a:tr>
            </a:tbl>
          </a:graphicData>
        </a:graphic>
      </p:graphicFrame>
      <p:sp>
        <p:nvSpPr>
          <p:cNvPr id="8" name="!!name">
            <a:extLst>
              <a:ext uri="{FF2B5EF4-FFF2-40B4-BE49-F238E27FC236}">
                <a16:creationId xmlns:a16="http://schemas.microsoft.com/office/drawing/2014/main" id="{CAEF430B-AFB7-463F-8898-96AB93AFFEB7}"/>
              </a:ext>
            </a:extLst>
          </p:cNvPr>
          <p:cNvSpPr txBox="1"/>
          <p:nvPr/>
        </p:nvSpPr>
        <p:spPr>
          <a:xfrm>
            <a:off x="651934" y="2790167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!!type1">
            <a:extLst>
              <a:ext uri="{FF2B5EF4-FFF2-40B4-BE49-F238E27FC236}">
                <a16:creationId xmlns:a16="http://schemas.microsoft.com/office/drawing/2014/main" id="{91BB2812-621A-4C1A-9B05-50BC0786E485}"/>
              </a:ext>
            </a:extLst>
          </p:cNvPr>
          <p:cNvSpPr txBox="1"/>
          <p:nvPr/>
        </p:nvSpPr>
        <p:spPr>
          <a:xfrm>
            <a:off x="2533162" y="-12674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!!type2">
            <a:extLst>
              <a:ext uri="{FF2B5EF4-FFF2-40B4-BE49-F238E27FC236}">
                <a16:creationId xmlns:a16="http://schemas.microsoft.com/office/drawing/2014/main" id="{AC29D8BD-F8AC-4647-AD30-79806B352BEE}"/>
              </a:ext>
            </a:extLst>
          </p:cNvPr>
          <p:cNvSpPr txBox="1"/>
          <p:nvPr/>
        </p:nvSpPr>
        <p:spPr>
          <a:xfrm>
            <a:off x="2543523" y="-1259320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!!type3">
            <a:extLst>
              <a:ext uri="{FF2B5EF4-FFF2-40B4-BE49-F238E27FC236}">
                <a16:creationId xmlns:a16="http://schemas.microsoft.com/office/drawing/2014/main" id="{3C1ED369-A0D3-4385-8DD4-DD313673BE3C}"/>
              </a:ext>
            </a:extLst>
          </p:cNvPr>
          <p:cNvSpPr txBox="1"/>
          <p:nvPr/>
        </p:nvSpPr>
        <p:spPr>
          <a:xfrm>
            <a:off x="2533162" y="-12710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!!type4">
            <a:extLst>
              <a:ext uri="{FF2B5EF4-FFF2-40B4-BE49-F238E27FC236}">
                <a16:creationId xmlns:a16="http://schemas.microsoft.com/office/drawing/2014/main" id="{A0E3358B-427D-43FB-95E1-4BE6B2815ECC}"/>
              </a:ext>
            </a:extLst>
          </p:cNvPr>
          <p:cNvSpPr txBox="1"/>
          <p:nvPr/>
        </p:nvSpPr>
        <p:spPr>
          <a:xfrm>
            <a:off x="2523275" y="-113598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!!type5">
            <a:extLst>
              <a:ext uri="{FF2B5EF4-FFF2-40B4-BE49-F238E27FC236}">
                <a16:creationId xmlns:a16="http://schemas.microsoft.com/office/drawing/2014/main" id="{EE268FAF-D6EC-448A-8AEF-3A34A5861AF0}"/>
              </a:ext>
            </a:extLst>
          </p:cNvPr>
          <p:cNvSpPr txBox="1"/>
          <p:nvPr/>
        </p:nvSpPr>
        <p:spPr>
          <a:xfrm>
            <a:off x="2516363" y="217552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!!type6">
            <a:extLst>
              <a:ext uri="{FF2B5EF4-FFF2-40B4-BE49-F238E27FC236}">
                <a16:creationId xmlns:a16="http://schemas.microsoft.com/office/drawing/2014/main" id="{97B2BB9A-93BF-49F6-85B0-F94112F2F770}"/>
              </a:ext>
            </a:extLst>
          </p:cNvPr>
          <p:cNvSpPr txBox="1"/>
          <p:nvPr/>
        </p:nvSpPr>
        <p:spPr>
          <a:xfrm>
            <a:off x="2509451" y="201239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!!type7" hidden="1">
            <a:extLst>
              <a:ext uri="{FF2B5EF4-FFF2-40B4-BE49-F238E27FC236}">
                <a16:creationId xmlns:a16="http://schemas.microsoft.com/office/drawing/2014/main" id="{000FF301-BB87-4D2D-9322-798AEC4D4A8B}"/>
              </a:ext>
            </a:extLst>
          </p:cNvPr>
          <p:cNvSpPr txBox="1"/>
          <p:nvPr/>
        </p:nvSpPr>
        <p:spPr>
          <a:xfrm>
            <a:off x="2531501" y="529192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int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varchar</a:t>
            </a: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timestamp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!!null1">
            <a:extLst>
              <a:ext uri="{FF2B5EF4-FFF2-40B4-BE49-F238E27FC236}">
                <a16:creationId xmlns:a16="http://schemas.microsoft.com/office/drawing/2014/main" id="{4993D26B-718E-4627-841E-CB71F099AEF9}"/>
              </a:ext>
            </a:extLst>
          </p:cNvPr>
          <p:cNvSpPr txBox="1"/>
          <p:nvPr/>
        </p:nvSpPr>
        <p:spPr>
          <a:xfrm>
            <a:off x="4292601" y="-1610383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!!null2">
            <a:extLst>
              <a:ext uri="{FF2B5EF4-FFF2-40B4-BE49-F238E27FC236}">
                <a16:creationId xmlns:a16="http://schemas.microsoft.com/office/drawing/2014/main" id="{31B023B9-44AD-4633-A8E6-B1C0392C1B0E}"/>
              </a:ext>
            </a:extLst>
          </p:cNvPr>
          <p:cNvSpPr txBox="1"/>
          <p:nvPr/>
        </p:nvSpPr>
        <p:spPr>
          <a:xfrm>
            <a:off x="4292601" y="-12293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!!null3">
            <a:extLst>
              <a:ext uri="{FF2B5EF4-FFF2-40B4-BE49-F238E27FC236}">
                <a16:creationId xmlns:a16="http://schemas.microsoft.com/office/drawing/2014/main" id="{3BC48A1F-1E60-45E0-93C5-0CAB345F764A}"/>
              </a:ext>
            </a:extLst>
          </p:cNvPr>
          <p:cNvSpPr txBox="1"/>
          <p:nvPr/>
        </p:nvSpPr>
        <p:spPr>
          <a:xfrm>
            <a:off x="4292601" y="-832935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!!null4">
            <a:extLst>
              <a:ext uri="{FF2B5EF4-FFF2-40B4-BE49-F238E27FC236}">
                <a16:creationId xmlns:a16="http://schemas.microsoft.com/office/drawing/2014/main" id="{46942E08-78B2-4407-9952-E2641F751D9B}"/>
              </a:ext>
            </a:extLst>
          </p:cNvPr>
          <p:cNvSpPr txBox="1"/>
          <p:nvPr/>
        </p:nvSpPr>
        <p:spPr>
          <a:xfrm>
            <a:off x="4292601" y="-47458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!!null5">
            <a:extLst>
              <a:ext uri="{FF2B5EF4-FFF2-40B4-BE49-F238E27FC236}">
                <a16:creationId xmlns:a16="http://schemas.microsoft.com/office/drawing/2014/main" id="{F445E6BE-12BD-430F-8C53-525B3821BD7C}"/>
              </a:ext>
            </a:extLst>
          </p:cNvPr>
          <p:cNvSpPr txBox="1"/>
          <p:nvPr/>
        </p:nvSpPr>
        <p:spPr>
          <a:xfrm>
            <a:off x="4292601" y="-13545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!!null6">
            <a:extLst>
              <a:ext uri="{FF2B5EF4-FFF2-40B4-BE49-F238E27FC236}">
                <a16:creationId xmlns:a16="http://schemas.microsoft.com/office/drawing/2014/main" id="{0CC5F52D-1DEE-4AF2-8C64-0B44353A5397}"/>
              </a:ext>
            </a:extLst>
          </p:cNvPr>
          <p:cNvSpPr txBox="1"/>
          <p:nvPr/>
        </p:nvSpPr>
        <p:spPr>
          <a:xfrm>
            <a:off x="4292601" y="6147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!!null7" hidden="1">
            <a:extLst>
              <a:ext uri="{FF2B5EF4-FFF2-40B4-BE49-F238E27FC236}">
                <a16:creationId xmlns:a16="http://schemas.microsoft.com/office/drawing/2014/main" id="{17041D03-E08E-4690-85DA-3221AA49C06D}"/>
              </a:ext>
            </a:extLst>
          </p:cNvPr>
          <p:cNvSpPr txBox="1"/>
          <p:nvPr/>
        </p:nvSpPr>
        <p:spPr>
          <a:xfrm>
            <a:off x="4292601" y="964996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!!keyField">
            <a:extLst>
              <a:ext uri="{FF2B5EF4-FFF2-40B4-BE49-F238E27FC236}">
                <a16:creationId xmlns:a16="http://schemas.microsoft.com/office/drawing/2014/main" id="{23C81AD5-FCC7-4414-BC63-0649A7D6EDC1}"/>
              </a:ext>
            </a:extLst>
          </p:cNvPr>
          <p:cNvSpPr txBox="1"/>
          <p:nvPr/>
        </p:nvSpPr>
        <p:spPr>
          <a:xfrm>
            <a:off x="6181403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!!indexable">
            <a:extLst>
              <a:ext uri="{FF2B5EF4-FFF2-40B4-BE49-F238E27FC236}">
                <a16:creationId xmlns:a16="http://schemas.microsoft.com/office/drawing/2014/main" id="{1848FBD5-C131-41A8-ACE1-D04AF15F5A93}"/>
              </a:ext>
            </a:extLst>
          </p:cNvPr>
          <p:cNvSpPr txBox="1"/>
          <p:nvPr/>
        </p:nvSpPr>
        <p:spPr>
          <a:xfrm>
            <a:off x="7920121" y="-1267484"/>
            <a:ext cx="1803399" cy="15007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situation_id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Да</a:t>
            </a:r>
            <a:endParaRPr lang="en-US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Нет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>
              <a:lnSpc>
                <a:spcPct val="150000"/>
              </a:lnSpc>
            </a:pP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ysClr val="windowText" lastClr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!!tableName">
            <a:extLst>
              <a:ext uri="{FF2B5EF4-FFF2-40B4-BE49-F238E27FC236}">
                <a16:creationId xmlns:a16="http://schemas.microsoft.com/office/drawing/2014/main" id="{88D41EC2-A4F9-41CC-8178-AF0CC6847ACF}"/>
              </a:ext>
            </a:extLst>
          </p:cNvPr>
          <p:cNvSpPr txBox="1"/>
          <p:nvPr/>
        </p:nvSpPr>
        <p:spPr>
          <a:xfrm>
            <a:off x="0" y="447017"/>
            <a:ext cx="9971314" cy="15422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children_restoration</a:t>
            </a: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difficult_situations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social_help_centers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social_services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users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address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contact_info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name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</a:p>
          <a:p>
            <a:pPr algn="ctr">
              <a:lnSpc>
                <a:spcPct val="150000"/>
              </a:lnSpc>
            </a:pPr>
            <a:r>
              <a:rPr lang="en-US" b="1" dirty="0" err="1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center_id</a:t>
            </a:r>
            <a:endParaRPr lang="en-US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id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username</a:t>
            </a: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password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</a:p>
          <a:p>
            <a:pPr algn="ctr">
              <a:lnSpc>
                <a:spcPct val="150000"/>
              </a:lnSpc>
            </a:pP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Аааа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  <a:t>бббббб</a:t>
            </a:r>
            <a:br>
              <a:rPr lang="ru-RU" b="1" dirty="0">
                <a:noFill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ru-RU" b="1" dirty="0">
              <a:noFill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endParaRPr lang="ru-RU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653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!!config">
            <a:extLst>
              <a:ext uri="{FF2B5EF4-FFF2-40B4-BE49-F238E27FC236}">
                <a16:creationId xmlns:a16="http://schemas.microsoft.com/office/drawing/2014/main" id="{9443DBB2-73B8-40C1-A798-57A6F4BAF5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064"/>
          <a:stretch/>
        </p:blipFill>
        <p:spPr>
          <a:xfrm rot="5400000">
            <a:off x="9669406" y="2369094"/>
            <a:ext cx="1396686" cy="6005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F3471A3A-90B9-13BA-2C12-A15C8C2A962E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251200" y="1341902"/>
            <a:ext cx="5346699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Технические требования к серверу базы данных</a:t>
            </a:r>
          </a:p>
        </p:txBody>
      </p:sp>
      <p:pic>
        <p:nvPicPr>
          <p:cNvPr id="1026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6EBE5FB9-6376-498C-BC0F-31FE7CB34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950" y="1896597"/>
            <a:ext cx="17335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Объект 2">
            <a:extLst>
              <a:ext uri="{FF2B5EF4-FFF2-40B4-BE49-F238E27FC236}">
                <a16:creationId xmlns:a16="http://schemas.microsoft.com/office/drawing/2014/main" id="{36C6858E-E082-4319-BAFC-A0E4EB820BE5}"/>
              </a:ext>
            </a:extLst>
          </p:cNvPr>
          <p:cNvSpPr txBox="1">
            <a:spLocks/>
          </p:cNvSpPr>
          <p:nvPr/>
        </p:nvSpPr>
        <p:spPr>
          <a:xfrm>
            <a:off x="981076" y="3630147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MySQL Server 8.3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28" name="!!odbc" descr="PostgreSQL ODBC Driver 101: How to Connect, Configure &amp; Troubleshoot ...">
            <a:extLst>
              <a:ext uri="{FF2B5EF4-FFF2-40B4-BE49-F238E27FC236}">
                <a16:creationId xmlns:a16="http://schemas.microsoft.com/office/drawing/2014/main" id="{8DEEDD99-832A-4ECB-AC62-3515DE9C4F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19" r="31123"/>
          <a:stretch/>
        </p:blipFill>
        <p:spPr bwMode="auto">
          <a:xfrm>
            <a:off x="5229224" y="3907493"/>
            <a:ext cx="1733551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Объект 2">
            <a:extLst>
              <a:ext uri="{FF2B5EF4-FFF2-40B4-BE49-F238E27FC236}">
                <a16:creationId xmlns:a16="http://schemas.microsoft.com/office/drawing/2014/main" id="{1A7C36C5-6C3B-4E9E-9382-B00D5A5EDB50}"/>
              </a:ext>
            </a:extLst>
          </p:cNvPr>
          <p:cNvSpPr txBox="1">
            <a:spLocks/>
          </p:cNvSpPr>
          <p:nvPr/>
        </p:nvSpPr>
        <p:spPr>
          <a:xfrm>
            <a:off x="4960937" y="6154271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ODBC </a:t>
            </a:r>
            <a:r>
              <a:rPr lang="ru-RU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драйвер</a:t>
            </a:r>
          </a:p>
        </p:txBody>
      </p:sp>
      <p:pic>
        <p:nvPicPr>
          <p:cNvPr id="1030" name="!!wbench" descr="Logo MySQL Workbench - Code 4 Pi">
            <a:extLst>
              <a:ext uri="{FF2B5EF4-FFF2-40B4-BE49-F238E27FC236}">
                <a16:creationId xmlns:a16="http://schemas.microsoft.com/office/drawing/2014/main" id="{BEE174A6-2D4D-401E-AA2C-316F98669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8046" y="1892556"/>
            <a:ext cx="1565019" cy="1565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Объект 2">
            <a:extLst>
              <a:ext uri="{FF2B5EF4-FFF2-40B4-BE49-F238E27FC236}">
                <a16:creationId xmlns:a16="http://schemas.microsoft.com/office/drawing/2014/main" id="{D42EF254-119E-4275-8C8A-868F889B952F}"/>
              </a:ext>
            </a:extLst>
          </p:cNvPr>
          <p:cNvSpPr txBox="1">
            <a:spLocks/>
          </p:cNvSpPr>
          <p:nvPr/>
        </p:nvSpPr>
        <p:spPr>
          <a:xfrm>
            <a:off x="9445494" y="3594628"/>
            <a:ext cx="2270124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MySQL Workbench</a:t>
            </a:r>
            <a:endParaRPr lang="ru-RU" sz="1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900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!!wbench" descr="Logo MySQL Workbench - Code 4 Pi">
            <a:extLst>
              <a:ext uri="{FF2B5EF4-FFF2-40B4-BE49-F238E27FC236}">
                <a16:creationId xmlns:a16="http://schemas.microsoft.com/office/drawing/2014/main" id="{662A10D0-1997-49D6-99F5-05897AC8D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696786" y="6858000"/>
            <a:ext cx="868235" cy="86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F3471A3A-90B9-13BA-2C12-A15C8C2A962E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11914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Выполнение заданий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sz="3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780F6B8-800D-4D29-B890-2DEA0DC80A4D}"/>
              </a:ext>
            </a:extLst>
          </p:cNvPr>
          <p:cNvSpPr txBox="1">
            <a:spLocks/>
          </p:cNvSpPr>
          <p:nvPr/>
        </p:nvSpPr>
        <p:spPr>
          <a:xfrm>
            <a:off x="3251200" y="1341902"/>
            <a:ext cx="5346699" cy="5546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Конфигурирование сети</a:t>
            </a:r>
          </a:p>
          <a:p>
            <a:endParaRPr lang="ru-RU" sz="20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!!config">
            <a:extLst>
              <a:ext uri="{FF2B5EF4-FFF2-40B4-BE49-F238E27FC236}">
                <a16:creationId xmlns:a16="http://schemas.microsoft.com/office/drawing/2014/main" id="{BFC15572-B6DD-4F6E-B1D8-E355C62E63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064"/>
          <a:stretch/>
        </p:blipFill>
        <p:spPr>
          <a:xfrm>
            <a:off x="2885639" y="2047007"/>
            <a:ext cx="6249272" cy="26868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!!odbc" descr="PostgreSQL ODBC Driver 101: How to Connect, Configure &amp; Troubleshoot ...">
            <a:extLst>
              <a:ext uri="{FF2B5EF4-FFF2-40B4-BE49-F238E27FC236}">
                <a16:creationId xmlns:a16="http://schemas.microsoft.com/office/drawing/2014/main" id="{828F9E74-32BF-4189-8651-E1935FA68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19" r="31123"/>
          <a:stretch/>
        </p:blipFill>
        <p:spPr bwMode="auto">
          <a:xfrm rot="10800000">
            <a:off x="-809626" y="6602130"/>
            <a:ext cx="981076" cy="137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!!sql" descr="Logo Mysql PNG Images, Free Download - Free Transparent PNG Logos">
            <a:extLst>
              <a:ext uri="{FF2B5EF4-FFF2-40B4-BE49-F238E27FC236}">
                <a16:creationId xmlns:a16="http://schemas.microsoft.com/office/drawing/2014/main" id="{C27BB615-89F2-4951-BDEF-06603A53D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809627" y="6891210"/>
            <a:ext cx="835025" cy="83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1720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</TotalTime>
  <Words>4868</Words>
  <Application>Microsoft Office PowerPoint</Application>
  <PresentationFormat>Widescreen</PresentationFormat>
  <Paragraphs>2352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Segoe UI</vt:lpstr>
      <vt:lpstr>Тема Office</vt:lpstr>
      <vt:lpstr>государственное автономное профессиональное образовательное учреждение  Самарской области  «Новокуйбышевский гуманитарно-технологический колледж»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Спасибо за внимание!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государственное автономное профессиональное образовательное учреждение  Самарской области  «Новокуйбышевский гуманитарно-технологический колледж»</dc:title>
  <dc:creator>OLGA</dc:creator>
  <cp:lastModifiedBy>Максим Горин</cp:lastModifiedBy>
  <cp:revision>68</cp:revision>
  <dcterms:modified xsi:type="dcterms:W3CDTF">2024-04-11T22:32:33Z</dcterms:modified>
</cp:coreProperties>
</file>